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64" r:id="rId2"/>
    <p:sldId id="266" r:id="rId3"/>
    <p:sldId id="314" r:id="rId4"/>
    <p:sldId id="313" r:id="rId5"/>
    <p:sldId id="287" r:id="rId6"/>
    <p:sldId id="289" r:id="rId7"/>
    <p:sldId id="285" r:id="rId8"/>
    <p:sldId id="295" r:id="rId9"/>
    <p:sldId id="299" r:id="rId10"/>
    <p:sldId id="300" r:id="rId11"/>
    <p:sldId id="301" r:id="rId12"/>
    <p:sldId id="302" r:id="rId13"/>
    <p:sldId id="296" r:id="rId14"/>
    <p:sldId id="297" r:id="rId15"/>
    <p:sldId id="298" r:id="rId16"/>
    <p:sldId id="303" r:id="rId17"/>
    <p:sldId id="304" r:id="rId18"/>
    <p:sldId id="311" r:id="rId19"/>
    <p:sldId id="308" r:id="rId20"/>
    <p:sldId id="309" r:id="rId21"/>
    <p:sldId id="310" r:id="rId22"/>
    <p:sldId id="307" r:id="rId23"/>
    <p:sldId id="312" r:id="rId24"/>
    <p:sldId id="318" r:id="rId25"/>
    <p:sldId id="319" r:id="rId26"/>
    <p:sldId id="321" r:id="rId27"/>
    <p:sldId id="272" r:id="rId28"/>
    <p:sldId id="280" r:id="rId29"/>
    <p:sldId id="277" r:id="rId30"/>
    <p:sldId id="279" r:id="rId31"/>
    <p:sldId id="281" r:id="rId32"/>
    <p:sldId id="278" r:id="rId33"/>
    <p:sldId id="282" r:id="rId34"/>
    <p:sldId id="283" r:id="rId35"/>
    <p:sldId id="291" r:id="rId36"/>
    <p:sldId id="323" r:id="rId37"/>
    <p:sldId id="322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292" r:id="rId49"/>
    <p:sldId id="336" r:id="rId50"/>
    <p:sldId id="335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18"/>
    <a:srgbClr val="00FF00"/>
    <a:srgbClr val="FFCA1B"/>
    <a:srgbClr val="FFC718"/>
    <a:srgbClr val="FFC81A"/>
    <a:srgbClr val="0D0D0D"/>
    <a:srgbClr val="7F7F7F"/>
    <a:srgbClr val="3D4A55"/>
    <a:srgbClr val="FFC61B"/>
    <a:srgbClr val="397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ED7BE-8CF8-4869-B443-1FBA3895C154}" v="25" dt="2024-12-21T18:43:04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 autoAdjust="0"/>
    <p:restoredTop sz="92392" autoAdjust="0"/>
  </p:normalViewPr>
  <p:slideViewPr>
    <p:cSldViewPr snapToGrid="0">
      <p:cViewPr>
        <p:scale>
          <a:sx n="66" d="100"/>
          <a:sy n="66" d="100"/>
        </p:scale>
        <p:origin x="2730" y="229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61715dbac123ba2d" providerId="LiveId" clId="{896ED7BE-8CF8-4869-B443-1FBA3895C154}"/>
    <pc:docChg chg="undo custSel addSld modSld">
      <pc:chgData name="kaelan mcgowin" userId="61715dbac123ba2d" providerId="LiveId" clId="{896ED7BE-8CF8-4869-B443-1FBA3895C154}" dt="2024-12-21T18:43:04.444" v="222" actId="164"/>
      <pc:docMkLst>
        <pc:docMk/>
      </pc:docMkLst>
      <pc:sldChg chg="modSp mod">
        <pc:chgData name="kaelan mcgowin" userId="61715dbac123ba2d" providerId="LiveId" clId="{896ED7BE-8CF8-4869-B443-1FBA3895C154}" dt="2024-12-21T18:08:37.814" v="4" actId="1076"/>
        <pc:sldMkLst>
          <pc:docMk/>
          <pc:sldMk cId="727292275" sldId="312"/>
        </pc:sldMkLst>
        <pc:grpChg chg="mod">
          <ac:chgData name="kaelan mcgowin" userId="61715dbac123ba2d" providerId="LiveId" clId="{896ED7BE-8CF8-4869-B443-1FBA3895C154}" dt="2024-12-21T18:08:37.814" v="4" actId="1076"/>
          <ac:grpSpMkLst>
            <pc:docMk/>
            <pc:sldMk cId="727292275" sldId="312"/>
            <ac:grpSpMk id="18" creationId="{17C0FDB5-C015-4255-8720-BC2DF2EC1874}"/>
          </ac:grpSpMkLst>
        </pc:grpChg>
      </pc:sldChg>
      <pc:sldChg chg="addSp delSp modSp add mod modAnim">
        <pc:chgData name="kaelan mcgowin" userId="61715dbac123ba2d" providerId="LiveId" clId="{896ED7BE-8CF8-4869-B443-1FBA3895C154}" dt="2024-12-21T18:43:04.444" v="222" actId="164"/>
        <pc:sldMkLst>
          <pc:docMk/>
          <pc:sldMk cId="485277020" sldId="316"/>
        </pc:sldMkLst>
        <pc:spChg chg="add del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3" creationId="{8DDA5310-260D-075C-1924-D43265AD4ACD}"/>
          </ac:spMkLst>
        </pc:spChg>
        <pc:spChg chg="add del">
          <ac:chgData name="kaelan mcgowin" userId="61715dbac123ba2d" providerId="LiveId" clId="{896ED7BE-8CF8-4869-B443-1FBA3895C154}" dt="2024-12-21T18:09:58.877" v="29" actId="478"/>
          <ac:spMkLst>
            <pc:docMk/>
            <pc:sldMk cId="485277020" sldId="316"/>
            <ac:spMk id="4" creationId="{90B6E9DA-4107-18D7-AF14-4237A95F4CCD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5" creationId="{92A3761A-48C8-AEA5-3F3E-F454782E55ED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7" creationId="{3615CD3A-E309-A10C-8BAB-A154A489764D}"/>
          </ac:spMkLst>
        </pc:spChg>
        <pc:spChg chg="add del mod">
          <ac:chgData name="kaelan mcgowin" userId="61715dbac123ba2d" providerId="LiveId" clId="{896ED7BE-8CF8-4869-B443-1FBA3895C154}" dt="2024-12-21T18:12:49.344" v="61" actId="478"/>
          <ac:spMkLst>
            <pc:docMk/>
            <pc:sldMk cId="485277020" sldId="316"/>
            <ac:spMk id="8" creationId="{868151FC-6D50-AB06-7C6B-D0FD5A82A341}"/>
          </ac:spMkLst>
        </pc:spChg>
        <pc:spChg chg="mod">
          <ac:chgData name="kaelan mcgowin" userId="61715dbac123ba2d" providerId="LiveId" clId="{896ED7BE-8CF8-4869-B443-1FBA3895C154}" dt="2024-12-21T18:41:51.358" v="208" actId="1076"/>
          <ac:spMkLst>
            <pc:docMk/>
            <pc:sldMk cId="485277020" sldId="316"/>
            <ac:spMk id="9" creationId="{CAB4B731-08BC-431E-583E-747CB7F30ECA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0" creationId="{C982229D-4D1A-1F4C-8F44-70DBD9476375}"/>
          </ac:spMkLst>
        </pc:spChg>
        <pc:spChg chg="add del">
          <ac:chgData name="kaelan mcgowin" userId="61715dbac123ba2d" providerId="LiveId" clId="{896ED7BE-8CF8-4869-B443-1FBA3895C154}" dt="2024-12-21T18:13:14.329" v="63" actId="478"/>
          <ac:spMkLst>
            <pc:docMk/>
            <pc:sldMk cId="485277020" sldId="316"/>
            <ac:spMk id="10" creationId="{E1B41EC6-BEA6-8D13-6204-42B5DC22E1E5}"/>
          </ac:spMkLst>
        </pc:spChg>
        <pc:spChg chg="add del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11" creationId="{FF391443-B696-A661-0B40-8797AD6BC5C7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12" creationId="{71F27956-5EBD-4396-8FAD-F8DF0EE779A7}"/>
          </ac:spMkLst>
        </pc:spChg>
        <pc:spChg chg="mod topLvl">
          <ac:chgData name="kaelan mcgowin" userId="61715dbac123ba2d" providerId="LiveId" clId="{896ED7BE-8CF8-4869-B443-1FBA3895C154}" dt="2024-12-21T18:41:56.087" v="214" actId="1076"/>
          <ac:spMkLst>
            <pc:docMk/>
            <pc:sldMk cId="485277020" sldId="316"/>
            <ac:spMk id="13" creationId="{F9A92817-DF05-F8F3-6FCA-F02612556EA8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4" creationId="{2BBC9A68-9B91-862C-06E0-0241B6071BB9}"/>
          </ac:spMkLst>
        </pc:spChg>
        <pc:spChg chg="add del">
          <ac:chgData name="kaelan mcgowin" userId="61715dbac123ba2d" providerId="LiveId" clId="{896ED7BE-8CF8-4869-B443-1FBA3895C154}" dt="2024-12-21T18:18:45.803" v="124" actId="11529"/>
          <ac:spMkLst>
            <pc:docMk/>
            <pc:sldMk cId="485277020" sldId="316"/>
            <ac:spMk id="15" creationId="{25711ABE-C95B-D8A9-3B06-87C4AD5F8F14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5" creationId="{D0E2B402-4D1E-76B2-85B0-B1075670B17C}"/>
          </ac:spMkLst>
        </pc:spChg>
        <pc:spChg chg="add del mod ord">
          <ac:chgData name="kaelan mcgowin" userId="61715dbac123ba2d" providerId="LiveId" clId="{896ED7BE-8CF8-4869-B443-1FBA3895C154}" dt="2024-12-21T18:37:08.128" v="151" actId="478"/>
          <ac:spMkLst>
            <pc:docMk/>
            <pc:sldMk cId="485277020" sldId="316"/>
            <ac:spMk id="16" creationId="{C03565FC-5AD3-81DC-CF3B-D47C3A4B4AED}"/>
          </ac:spMkLst>
        </pc:spChg>
        <pc:spChg chg="mod">
          <ac:chgData name="kaelan mcgowin" userId="61715dbac123ba2d" providerId="LiveId" clId="{896ED7BE-8CF8-4869-B443-1FBA3895C154}" dt="2024-12-21T18:19:57.418" v="139"/>
          <ac:spMkLst>
            <pc:docMk/>
            <pc:sldMk cId="485277020" sldId="316"/>
            <ac:spMk id="17" creationId="{C6B06540-FECF-82F8-36EA-9C13399936C9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7" creationId="{E2E328D8-1522-7B16-E42B-48A9CE65E4D5}"/>
          </ac:spMkLst>
        </pc:spChg>
        <pc:spChg chg="mod">
          <ac:chgData name="kaelan mcgowin" userId="61715dbac123ba2d" providerId="LiveId" clId="{896ED7BE-8CF8-4869-B443-1FBA3895C154}" dt="2024-12-21T18:41:51.358" v="208" actId="1076"/>
          <ac:spMkLst>
            <pc:docMk/>
            <pc:sldMk cId="485277020" sldId="316"/>
            <ac:spMk id="19" creationId="{4844FED1-0D47-4711-F680-59863678A78B}"/>
          </ac:spMkLst>
        </pc:spChg>
        <pc:spChg chg="add del">
          <ac:chgData name="kaelan mcgowin" userId="61715dbac123ba2d" providerId="LiveId" clId="{896ED7BE-8CF8-4869-B443-1FBA3895C154}" dt="2024-12-21T18:41:18.481" v="202" actId="11529"/>
          <ac:spMkLst>
            <pc:docMk/>
            <pc:sldMk cId="485277020" sldId="316"/>
            <ac:spMk id="22" creationId="{D15A91B1-DFD2-E298-2C1B-37590800C128}"/>
          </ac:spMkLst>
        </pc:spChg>
        <pc:spChg chg="mod topLvl">
          <ac:chgData name="kaelan mcgowin" userId="61715dbac123ba2d" providerId="LiveId" clId="{896ED7BE-8CF8-4869-B443-1FBA3895C154}" dt="2024-12-21T18:43:04.444" v="222" actId="164"/>
          <ac:spMkLst>
            <pc:docMk/>
            <pc:sldMk cId="485277020" sldId="316"/>
            <ac:spMk id="24" creationId="{71114317-3B9D-A18C-B6E2-BFE6481F4C4E}"/>
          </ac:spMkLst>
        </pc:spChg>
        <pc:spChg chg="mod topLvl">
          <ac:chgData name="kaelan mcgowin" userId="61715dbac123ba2d" providerId="LiveId" clId="{896ED7BE-8CF8-4869-B443-1FBA3895C154}" dt="2024-12-21T18:43:04.444" v="222" actId="164"/>
          <ac:spMkLst>
            <pc:docMk/>
            <pc:sldMk cId="485277020" sldId="316"/>
            <ac:spMk id="25" creationId="{6F266635-51F6-D61A-5533-8839407D82F3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6" creationId="{8C2E036A-8D38-FED0-3CF2-359FE0E131E2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7" creationId="{D3AEBCA8-DA1A-F584-A281-E12083291288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8" creationId="{D2DA0049-72A2-7998-180D-D03EB2D0B86C}"/>
          </ac:spMkLst>
        </pc:spChg>
        <pc:grpChg chg="add del mod">
          <ac:chgData name="kaelan mcgowin" userId="61715dbac123ba2d" providerId="LiveId" clId="{896ED7BE-8CF8-4869-B443-1FBA3895C154}" dt="2024-12-21T18:40:39.325" v="196" actId="165"/>
          <ac:grpSpMkLst>
            <pc:docMk/>
            <pc:sldMk cId="485277020" sldId="316"/>
            <ac:grpSpMk id="4" creationId="{8215EBE0-2BD1-E012-8DB1-FCB5053C2D8A}"/>
          </ac:grpSpMkLst>
        </pc:grpChg>
        <pc:grpChg chg="add del mod">
          <ac:chgData name="kaelan mcgowin" userId="61715dbac123ba2d" providerId="LiveId" clId="{896ED7BE-8CF8-4869-B443-1FBA3895C154}" dt="2024-12-21T18:37:37.937" v="161" actId="165"/>
          <ac:grpSpMkLst>
            <pc:docMk/>
            <pc:sldMk cId="485277020" sldId="316"/>
            <ac:grpSpMk id="8" creationId="{0C4F346D-7FA4-F18F-288F-6E5F2B6996EF}"/>
          </ac:grpSpMkLst>
        </pc:grpChg>
        <pc:grpChg chg="add del mod">
          <ac:chgData name="kaelan mcgowin" userId="61715dbac123ba2d" providerId="LiveId" clId="{896ED7BE-8CF8-4869-B443-1FBA3895C154}" dt="2024-12-21T18:18:27.006" v="120" actId="165"/>
          <ac:grpSpMkLst>
            <pc:docMk/>
            <pc:sldMk cId="485277020" sldId="316"/>
            <ac:grpSpMk id="13" creationId="{07A2CB6C-9BA1-50D1-2F9D-94218AB72F53}"/>
          </ac:grpSpMkLst>
        </pc:grpChg>
        <pc:grpChg chg="add del mod">
          <ac:chgData name="kaelan mcgowin" userId="61715dbac123ba2d" providerId="LiveId" clId="{896ED7BE-8CF8-4869-B443-1FBA3895C154}" dt="2024-12-21T18:20:24.392" v="145" actId="165"/>
          <ac:grpSpMkLst>
            <pc:docMk/>
            <pc:sldMk cId="485277020" sldId="316"/>
            <ac:grpSpMk id="14" creationId="{10315569-289D-6203-F783-DCC70D140197}"/>
          </ac:grpSpMkLst>
        </pc:grpChg>
        <pc:grpChg chg="add del mod">
          <ac:chgData name="kaelan mcgowin" userId="61715dbac123ba2d" providerId="LiveId" clId="{896ED7BE-8CF8-4869-B443-1FBA3895C154}" dt="2024-12-21T18:37:21.263" v="155" actId="165"/>
          <ac:grpSpMkLst>
            <pc:docMk/>
            <pc:sldMk cId="485277020" sldId="316"/>
            <ac:grpSpMk id="18" creationId="{8A5B4CFD-36B7-05C0-0D02-4FD74EF51258}"/>
          </ac:grpSpMkLst>
        </pc:grpChg>
        <pc:grpChg chg="add mod">
          <ac:chgData name="kaelan mcgowin" userId="61715dbac123ba2d" providerId="LiveId" clId="{896ED7BE-8CF8-4869-B443-1FBA3895C154}" dt="2024-12-21T18:41:55.295" v="213" actId="1076"/>
          <ac:grpSpMkLst>
            <pc:docMk/>
            <pc:sldMk cId="485277020" sldId="316"/>
            <ac:grpSpMk id="20" creationId="{D085C8BF-B345-9594-8771-C188F9D3FB3F}"/>
          </ac:grpSpMkLst>
        </pc:grpChg>
        <pc:grpChg chg="add mod">
          <ac:chgData name="kaelan mcgowin" userId="61715dbac123ba2d" providerId="LiveId" clId="{896ED7BE-8CF8-4869-B443-1FBA3895C154}" dt="2024-12-21T18:41:52.485" v="209" actId="1076"/>
          <ac:grpSpMkLst>
            <pc:docMk/>
            <pc:sldMk cId="485277020" sldId="316"/>
            <ac:grpSpMk id="21" creationId="{4B3D7B75-2F45-39D3-8C03-FEF82D2C92AA}"/>
          </ac:grpSpMkLst>
        </pc:grpChg>
        <pc:grpChg chg="add del mod">
          <ac:chgData name="kaelan mcgowin" userId="61715dbac123ba2d" providerId="LiveId" clId="{896ED7BE-8CF8-4869-B443-1FBA3895C154}" dt="2024-12-21T18:41:59.850" v="215" actId="165"/>
          <ac:grpSpMkLst>
            <pc:docMk/>
            <pc:sldMk cId="485277020" sldId="316"/>
            <ac:grpSpMk id="23" creationId="{D9B96F2F-3F39-DD22-231E-A45C6641D24A}"/>
          </ac:grpSpMkLst>
        </pc:grpChg>
        <pc:grpChg chg="add del mod">
          <ac:chgData name="kaelan mcgowin" userId="61715dbac123ba2d" providerId="LiveId" clId="{896ED7BE-8CF8-4869-B443-1FBA3895C154}" dt="2024-12-21T18:42:49.384" v="220" actId="165"/>
          <ac:grpSpMkLst>
            <pc:docMk/>
            <pc:sldMk cId="485277020" sldId="316"/>
            <ac:grpSpMk id="29" creationId="{114973D0-1B77-A581-ED9C-7BF6BE10C713}"/>
          </ac:grpSpMkLst>
        </pc:grpChg>
        <pc:grpChg chg="add mod">
          <ac:chgData name="kaelan mcgowin" userId="61715dbac123ba2d" providerId="LiveId" clId="{896ED7BE-8CF8-4869-B443-1FBA3895C154}" dt="2024-12-21T18:43:04.444" v="222" actId="164"/>
          <ac:grpSpMkLst>
            <pc:docMk/>
            <pc:sldMk cId="485277020" sldId="316"/>
            <ac:grpSpMk id="30" creationId="{275A0E44-B28C-7AF4-3EA3-A3CEFD218405}"/>
          </ac:grpSpMkLst>
        </pc:grpChg>
        <pc:picChg chg="add del mod">
          <ac:chgData name="kaelan mcgowin" userId="61715dbac123ba2d" providerId="LiveId" clId="{896ED7BE-8CF8-4869-B443-1FBA3895C154}" dt="2024-12-21T18:41:54.677" v="212" actId="1076"/>
          <ac:picMkLst>
            <pc:docMk/>
            <pc:sldMk cId="485277020" sldId="316"/>
            <ac:picMk id="2" creationId="{85357027-28D4-9180-A5FF-F5B4AF4F39B6}"/>
          </ac:picMkLst>
        </pc:picChg>
      </pc:sldChg>
    </pc:docChg>
  </pc:docChgLst>
  <pc:docChgLst>
    <pc:chgData name="Lim Kelvin" userId="624f6ae12bb7b72b" providerId="LiveId" clId="{B272414D-B18A-4D81-997D-E20EBAE48599}"/>
    <pc:docChg chg="undo redo custSel addSld delSld modSld sldOrd">
      <pc:chgData name="Lim Kelvin" userId="624f6ae12bb7b72b" providerId="LiveId" clId="{B272414D-B18A-4D81-997D-E20EBAE48599}" dt="2024-12-21T22:56:09.206" v="6143" actId="1076"/>
      <pc:docMkLst>
        <pc:docMk/>
      </pc:docMkLst>
      <pc:sldChg chg="addSp modSp mod modTransition">
        <pc:chgData name="Lim Kelvin" userId="624f6ae12bb7b72b" providerId="LiveId" clId="{B272414D-B18A-4D81-997D-E20EBAE48599}" dt="2024-12-21T16:30:02.061" v="2035" actId="1076"/>
        <pc:sldMkLst>
          <pc:docMk/>
          <pc:sldMk cId="1143890734" sldId="264"/>
        </pc:sldMkLst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7" creationId="{A476C762-E70B-47FD-AAF8-0BDE8C0ADAC4}"/>
          </ac:spMkLst>
        </pc:spChg>
        <pc:spChg chg="mod">
          <ac:chgData name="Lim Kelvin" userId="624f6ae12bb7b72b" providerId="LiveId" clId="{B272414D-B18A-4D81-997D-E20EBAE48599}" dt="2024-12-21T16:29:49.608" v="2034" actId="121"/>
          <ac:spMkLst>
            <pc:docMk/>
            <pc:sldMk cId="1143890734" sldId="264"/>
            <ac:spMk id="8" creationId="{CF0CDDE1-DCAB-4918-81F6-0C7ACEA234E4}"/>
          </ac:spMkLst>
        </pc:spChg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10" creationId="{016AB1A5-4E24-4F2C-88A1-69D77D758B83}"/>
          </ac:spMkLst>
        </pc:spChg>
        <pc:grpChg chg="add mod">
          <ac:chgData name="Lim Kelvin" userId="624f6ae12bb7b72b" providerId="LiveId" clId="{B272414D-B18A-4D81-997D-E20EBAE48599}" dt="2024-12-21T16:30:02.061" v="2035" actId="1076"/>
          <ac:grpSpMkLst>
            <pc:docMk/>
            <pc:sldMk cId="1143890734" sldId="264"/>
            <ac:grpSpMk id="5" creationId="{EB10F144-0D0F-45AC-8C6A-C9C84D0D6A7E}"/>
          </ac:grpSpMkLst>
        </pc:grpChg>
      </pc:sldChg>
      <pc:sldChg chg="addSp modSp mod modTransition">
        <pc:chgData name="Lim Kelvin" userId="624f6ae12bb7b72b" providerId="LiveId" clId="{B272414D-B18A-4D81-997D-E20EBAE48599}" dt="2024-12-21T16:14:27.030" v="1725" actId="1076"/>
        <pc:sldMkLst>
          <pc:docMk/>
          <pc:sldMk cId="1723996530" sldId="266"/>
        </pc:sldMkLst>
        <pc:spChg chg="mod">
          <ac:chgData name="Lim Kelvin" userId="624f6ae12bb7b72b" providerId="LiveId" clId="{B272414D-B18A-4D81-997D-E20EBAE48599}" dt="2024-12-21T16:08:53.182" v="1674" actId="1076"/>
          <ac:spMkLst>
            <pc:docMk/>
            <pc:sldMk cId="1723996530" sldId="266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7" creationId="{BEF66975-654D-4891-BCE1-71B3D1E561AA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8" creationId="{318F1DCF-B203-4302-A1BE-A61D622BE025}"/>
          </ac:spMkLst>
        </pc:spChg>
        <pc:grpChg chg="add mod">
          <ac:chgData name="Lim Kelvin" userId="624f6ae12bb7b72b" providerId="LiveId" clId="{B272414D-B18A-4D81-997D-E20EBAE48599}" dt="2024-12-21T16:14:27.030" v="1725" actId="1076"/>
          <ac:grpSpMkLst>
            <pc:docMk/>
            <pc:sldMk cId="1723996530" sldId="266"/>
            <ac:grpSpMk id="5" creationId="{FADD1DCA-6509-4D43-80D6-711423D0693D}"/>
          </ac:grpSpMkLst>
        </pc:grpChg>
        <pc:picChg chg="mod">
          <ac:chgData name="Lim Kelvin" userId="624f6ae12bb7b72b" providerId="LiveId" clId="{B272414D-B18A-4D81-997D-E20EBAE48599}" dt="2024-12-21T16:14:23.780" v="1724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Sp modSp mod ord modTransition">
        <pc:chgData name="Lim Kelvin" userId="624f6ae12bb7b72b" providerId="LiveId" clId="{B272414D-B18A-4D81-997D-E20EBAE48599}" dt="2024-12-21T20:29:32.532" v="3727" actId="20577"/>
        <pc:sldMkLst>
          <pc:docMk/>
          <pc:sldMk cId="1456229704" sldId="272"/>
        </pc:sldMkLst>
        <pc:spChg chg="add mod">
          <ac:chgData name="Lim Kelvin" userId="624f6ae12bb7b72b" providerId="LiveId" clId="{B272414D-B18A-4D81-997D-E20EBAE48599}" dt="2024-12-21T20:29:32.532" v="3727" actId="20577"/>
          <ac:spMkLst>
            <pc:docMk/>
            <pc:sldMk cId="1456229704" sldId="272"/>
            <ac:spMk id="3" creationId="{64F98A96-D458-4F7E-AB9E-5C2758538860}"/>
          </ac:spMkLst>
        </pc:spChg>
        <pc:spChg chg="mod">
          <ac:chgData name="Lim Kelvin" userId="624f6ae12bb7b72b" providerId="LiveId" clId="{B272414D-B18A-4D81-997D-E20EBAE48599}" dt="2024-12-21T19:34:27.805" v="3467"/>
          <ac:spMkLst>
            <pc:docMk/>
            <pc:sldMk cId="1456229704" sldId="272"/>
            <ac:spMk id="5" creationId="{45232E76-C1A5-4156-9AA0-9B990D325CF6}"/>
          </ac:spMkLst>
        </pc:spChg>
        <pc:spChg chg="mod">
          <ac:chgData name="Lim Kelvin" userId="624f6ae12bb7b72b" providerId="LiveId" clId="{B272414D-B18A-4D81-997D-E20EBAE48599}" dt="2024-12-21T19:34:27.805" v="3467"/>
          <ac:spMkLst>
            <pc:docMk/>
            <pc:sldMk cId="1456229704" sldId="272"/>
            <ac:spMk id="7" creationId="{D8601B3A-08A5-45C1-84DA-392E26C677DC}"/>
          </ac:spMkLst>
        </pc:spChg>
        <pc:grpChg chg="add mod">
          <ac:chgData name="Lim Kelvin" userId="624f6ae12bb7b72b" providerId="LiveId" clId="{B272414D-B18A-4D81-997D-E20EBAE48599}" dt="2024-12-21T19:34:33.026" v="3470" actId="1076"/>
          <ac:grpSpMkLst>
            <pc:docMk/>
            <pc:sldMk cId="1456229704" sldId="272"/>
            <ac:grpSpMk id="4" creationId="{8153A90E-AB55-499E-B751-C430157FADBE}"/>
          </ac:grpSpMkLst>
        </pc:grpChg>
        <pc:picChg chg="mod">
          <ac:chgData name="Lim Kelvin" userId="624f6ae12bb7b72b" providerId="LiveId" clId="{B272414D-B18A-4D81-997D-E20EBAE48599}" dt="2024-12-21T19:34:29.710" v="3469" actId="1076"/>
          <ac:picMkLst>
            <pc:docMk/>
            <pc:sldMk cId="1456229704" sldId="272"/>
            <ac:picMk id="6" creationId="{A7404CD2-8F3E-4464-B8C9-80179280227B}"/>
          </ac:picMkLst>
        </pc:picChg>
      </pc:sldChg>
      <pc:sldChg chg="modSp mod">
        <pc:chgData name="Lim Kelvin" userId="624f6ae12bb7b72b" providerId="LiveId" clId="{B272414D-B18A-4D81-997D-E20EBAE48599}" dt="2024-12-21T13:52:33.682" v="693"/>
        <pc:sldMkLst>
          <pc:docMk/>
          <pc:sldMk cId="837402601" sldId="282"/>
        </pc:sldMkLst>
        <pc:spChg chg="mod">
          <ac:chgData name="Lim Kelvin" userId="624f6ae12bb7b72b" providerId="LiveId" clId="{B272414D-B18A-4D81-997D-E20EBAE48599}" dt="2024-12-21T13:52:33.682" v="693"/>
          <ac:spMkLst>
            <pc:docMk/>
            <pc:sldMk cId="837402601" sldId="282"/>
            <ac:spMk id="4" creationId="{A32B303B-BCCA-4F3A-A9F1-8EC884FF60AF}"/>
          </ac:spMkLst>
        </pc:spChg>
      </pc:sldChg>
      <pc:sldChg chg="addSp delSp modSp del mod modAnim">
        <pc:chgData name="Lim Kelvin" userId="624f6ae12bb7b72b" providerId="LiveId" clId="{B272414D-B18A-4D81-997D-E20EBAE48599}" dt="2024-12-21T17:02:15.908" v="2543" actId="47"/>
        <pc:sldMkLst>
          <pc:docMk/>
          <pc:sldMk cId="3487364187" sldId="286"/>
        </pc:sldMkLst>
        <pc:spChg chg="add mod">
          <ac:chgData name="Lim Kelvin" userId="624f6ae12bb7b72b" providerId="LiveId" clId="{B272414D-B18A-4D81-997D-E20EBAE48599}" dt="2024-12-21T16:48:53.935" v="2452" actId="1076"/>
          <ac:spMkLst>
            <pc:docMk/>
            <pc:sldMk cId="3487364187" sldId="286"/>
            <ac:spMk id="2" creationId="{48806E4E-DC7E-4A0D-B491-182F62895E5F}"/>
          </ac:spMkLst>
        </pc:spChg>
        <pc:spChg chg="mod">
          <ac:chgData name="Lim Kelvin" userId="624f6ae12bb7b72b" providerId="LiveId" clId="{B272414D-B18A-4D81-997D-E20EBAE48599}" dt="2024-12-21T16:08:17.726" v="1670" actId="1076"/>
          <ac:spMkLst>
            <pc:docMk/>
            <pc:sldMk cId="3487364187" sldId="286"/>
            <ac:spMk id="3" creationId="{D818404A-881A-4BE3-B2D0-B65785486226}"/>
          </ac:spMkLst>
        </pc:spChg>
        <pc:spChg chg="add mod">
          <ac:chgData name="Lim Kelvin" userId="624f6ae12bb7b72b" providerId="LiveId" clId="{B272414D-B18A-4D81-997D-E20EBAE48599}" dt="2024-12-21T16:48:50.717" v="2451" actId="1076"/>
          <ac:spMkLst>
            <pc:docMk/>
            <pc:sldMk cId="3487364187" sldId="286"/>
            <ac:spMk id="4" creationId="{50725D8D-F4E2-4B83-BB29-1BA66DDC7FF9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8" creationId="{1DC5A97D-BD84-42E3-BB08-6DADA4A4D8E1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9" creationId="{6695910E-853D-4A90-B25D-99B9C20F8C68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1" creationId="{E185EEED-E95A-4967-8240-994A2218C2FB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2" creationId="{38E8D325-F909-4A65-8374-74FC74F71189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4" creationId="{7ABA324E-893B-4711-8592-25774A648C74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5" creationId="{46329002-7D27-4C15-9D23-1FA5C56EA345}"/>
          </ac:spMkLst>
        </pc:spChg>
        <pc:spChg chg="add del mod">
          <ac:chgData name="Lim Kelvin" userId="624f6ae12bb7b72b" providerId="LiveId" clId="{B272414D-B18A-4D81-997D-E20EBAE48599}" dt="2024-12-21T16:23:19.002" v="1992" actId="478"/>
          <ac:spMkLst>
            <pc:docMk/>
            <pc:sldMk cId="3487364187" sldId="286"/>
            <ac:spMk id="16" creationId="{E1FD96C0-784A-4670-90B4-57466B211297}"/>
          </ac:spMkLst>
        </pc:spChg>
        <pc:spChg chg="add mod">
          <ac:chgData name="Lim Kelvin" userId="624f6ae12bb7b72b" providerId="LiveId" clId="{B272414D-B18A-4D81-997D-E20EBAE48599}" dt="2024-12-21T16:24:13.273" v="2013" actId="2085"/>
          <ac:spMkLst>
            <pc:docMk/>
            <pc:sldMk cId="3487364187" sldId="286"/>
            <ac:spMk id="17" creationId="{E10F6FDD-4AFB-4F10-8525-B80853CEA414}"/>
          </ac:spMkLst>
        </pc:spChg>
        <pc:spChg chg="add mod">
          <ac:chgData name="Lim Kelvin" userId="624f6ae12bb7b72b" providerId="LiveId" clId="{B272414D-B18A-4D81-997D-E20EBAE48599}" dt="2024-12-21T16:24:34.868" v="2020" actId="1076"/>
          <ac:spMkLst>
            <pc:docMk/>
            <pc:sldMk cId="3487364187" sldId="286"/>
            <ac:spMk id="18" creationId="{0593CA46-7A1B-4455-A422-58A3B2FF7852}"/>
          </ac:spMkLst>
        </pc:spChg>
        <pc:spChg chg="add mod">
          <ac:chgData name="Lim Kelvin" userId="624f6ae12bb7b72b" providerId="LiveId" clId="{B272414D-B18A-4D81-997D-E20EBAE48599}" dt="2024-12-21T16:24:47.090" v="2025" actId="20577"/>
          <ac:spMkLst>
            <pc:docMk/>
            <pc:sldMk cId="3487364187" sldId="286"/>
            <ac:spMk id="19" creationId="{A54EB0A8-7BB2-405C-9F8F-49CCD574DFA8}"/>
          </ac:spMkLst>
        </pc:spChg>
        <pc:spChg chg="add del mod">
          <ac:chgData name="Lim Kelvin" userId="624f6ae12bb7b72b" providerId="LiveId" clId="{B272414D-B18A-4D81-997D-E20EBAE48599}" dt="2024-12-21T16:48:22.903" v="2434" actId="478"/>
          <ac:spMkLst>
            <pc:docMk/>
            <pc:sldMk cId="3487364187" sldId="286"/>
            <ac:spMk id="20" creationId="{BC3299F9-8B34-44B6-A712-8863C3BB445C}"/>
          </ac:spMkLst>
        </pc:spChg>
        <pc:spChg chg="add mod ord">
          <ac:chgData name="Lim Kelvin" userId="624f6ae12bb7b72b" providerId="LiveId" clId="{B272414D-B18A-4D81-997D-E20EBAE48599}" dt="2024-12-21T16:52:31.276" v="2484" actId="1076"/>
          <ac:spMkLst>
            <pc:docMk/>
            <pc:sldMk cId="3487364187" sldId="286"/>
            <ac:spMk id="21" creationId="{8DF24981-3EDE-41DC-AE61-992334DD90ED}"/>
          </ac:spMkLst>
        </pc:spChg>
        <pc:spChg chg="add mod ord">
          <ac:chgData name="Lim Kelvin" userId="624f6ae12bb7b72b" providerId="LiveId" clId="{B272414D-B18A-4D81-997D-E20EBAE48599}" dt="2024-12-21T16:53:23.968" v="2495" actId="1076"/>
          <ac:spMkLst>
            <pc:docMk/>
            <pc:sldMk cId="3487364187" sldId="286"/>
            <ac:spMk id="22" creationId="{A101707A-6C64-4BEA-90CE-00624F47FC49}"/>
          </ac:spMkLst>
        </pc:spChg>
        <pc:spChg chg="add mod ord">
          <ac:chgData name="Lim Kelvin" userId="624f6ae12bb7b72b" providerId="LiveId" clId="{B272414D-B18A-4D81-997D-E20EBAE48599}" dt="2024-12-21T16:54:49.636" v="2503" actId="1076"/>
          <ac:spMkLst>
            <pc:docMk/>
            <pc:sldMk cId="3487364187" sldId="286"/>
            <ac:spMk id="23" creationId="{D625FFEA-EF17-42A2-8C4B-CEEF0471063D}"/>
          </ac:spMkLst>
        </pc:spChg>
        <pc:spChg chg="add mod ord">
          <ac:chgData name="Lim Kelvin" userId="624f6ae12bb7b72b" providerId="LiveId" clId="{B272414D-B18A-4D81-997D-E20EBAE48599}" dt="2024-12-21T16:56:03.640" v="2507" actId="14100"/>
          <ac:spMkLst>
            <pc:docMk/>
            <pc:sldMk cId="3487364187" sldId="286"/>
            <ac:spMk id="26" creationId="{A6CD2350-BBD9-49F4-8FD6-4C3B02CA1425}"/>
          </ac:spMkLst>
        </pc:spChg>
        <pc:spChg chg="add mod ord">
          <ac:chgData name="Lim Kelvin" userId="624f6ae12bb7b72b" providerId="LiveId" clId="{B272414D-B18A-4D81-997D-E20EBAE48599}" dt="2024-12-21T16:56:13.144" v="2510" actId="14861"/>
          <ac:spMkLst>
            <pc:docMk/>
            <pc:sldMk cId="3487364187" sldId="286"/>
            <ac:spMk id="27" creationId="{7969C3F2-69DD-46E3-BC03-979A9C07A0EF}"/>
          </ac:spMkLst>
        </pc:spChg>
        <pc:spChg chg="add mod ord">
          <ac:chgData name="Lim Kelvin" userId="624f6ae12bb7b72b" providerId="LiveId" clId="{B272414D-B18A-4D81-997D-E20EBAE48599}" dt="2024-12-21T16:56:16.627" v="2511" actId="14861"/>
          <ac:spMkLst>
            <pc:docMk/>
            <pc:sldMk cId="3487364187" sldId="286"/>
            <ac:spMk id="28" creationId="{DCD52252-A3AE-41F7-A7F9-24D5768433BA}"/>
          </ac:spMkLst>
        </pc:spChg>
        <pc:grpChg chg="add del mod">
          <ac:chgData name="Lim Kelvin" userId="624f6ae12bb7b72b" providerId="LiveId" clId="{B272414D-B18A-4D81-997D-E20EBAE48599}" dt="2024-12-21T16:15:19.698" v="1733" actId="478"/>
          <ac:grpSpMkLst>
            <pc:docMk/>
            <pc:sldMk cId="3487364187" sldId="286"/>
            <ac:grpSpMk id="7" creationId="{6A2C7D9C-9D19-4573-8344-ACC845FEE61F}"/>
          </ac:grpSpMkLst>
        </pc:grpChg>
        <pc:grpChg chg="add del mod">
          <ac:chgData name="Lim Kelvin" userId="624f6ae12bb7b72b" providerId="LiveId" clId="{B272414D-B18A-4D81-997D-E20EBAE48599}" dt="2024-12-21T16:15:18.167" v="1732"/>
          <ac:grpSpMkLst>
            <pc:docMk/>
            <pc:sldMk cId="3487364187" sldId="286"/>
            <ac:grpSpMk id="10" creationId="{57A2A420-9CBA-4D3D-BB40-22DA2B269C45}"/>
          </ac:grpSpMkLst>
        </pc:grpChg>
        <pc:grpChg chg="add mod">
          <ac:chgData name="Lim Kelvin" userId="624f6ae12bb7b72b" providerId="LiveId" clId="{B272414D-B18A-4D81-997D-E20EBAE48599}" dt="2024-12-21T16:15:20.032" v="1734"/>
          <ac:grpSpMkLst>
            <pc:docMk/>
            <pc:sldMk cId="3487364187" sldId="286"/>
            <ac:grpSpMk id="13" creationId="{2BE5B9DF-285F-490D-AE42-69DC0C1C1DC0}"/>
          </ac:grpSpMkLst>
        </pc:grpChg>
        <pc:picChg chg="add mod">
          <ac:chgData name="Lim Kelvin" userId="624f6ae12bb7b72b" providerId="LiveId" clId="{B272414D-B18A-4D81-997D-E20EBAE48599}" dt="2024-12-21T16:08:05.164" v="1668"/>
          <ac:picMkLst>
            <pc:docMk/>
            <pc:sldMk cId="3487364187" sldId="286"/>
            <ac:picMk id="5" creationId="{539ADC20-4661-4021-A451-96FFA662440B}"/>
          </ac:picMkLst>
        </pc:picChg>
        <pc:picChg chg="del">
          <ac:chgData name="Lim Kelvin" userId="624f6ae12bb7b72b" providerId="LiveId" clId="{B272414D-B18A-4D81-997D-E20EBAE48599}" dt="2024-12-21T16:08:29.023" v="1671" actId="478"/>
          <ac:picMkLst>
            <pc:docMk/>
            <pc:sldMk cId="3487364187" sldId="286"/>
            <ac:picMk id="6" creationId="{A7404CD2-8F3E-4464-B8C9-80179280227B}"/>
          </ac:picMkLst>
        </pc:picChg>
        <pc:picChg chg="add del">
          <ac:chgData name="Lim Kelvin" userId="624f6ae12bb7b72b" providerId="LiveId" clId="{B272414D-B18A-4D81-997D-E20EBAE48599}" dt="2024-12-21T16:49:36.133" v="2454" actId="22"/>
          <ac:picMkLst>
            <pc:docMk/>
            <pc:sldMk cId="3487364187" sldId="286"/>
            <ac:picMk id="25" creationId="{B28F1028-6504-484F-91F6-9AE04C7E492E}"/>
          </ac:picMkLst>
        </pc:picChg>
      </pc:sldChg>
      <pc:sldChg chg="addSp delSp modSp mod modTransition delAnim modAnim">
        <pc:chgData name="Lim Kelvin" userId="624f6ae12bb7b72b" providerId="LiveId" clId="{B272414D-B18A-4D81-997D-E20EBAE48599}" dt="2024-12-21T20:22:28.215" v="3676"/>
        <pc:sldMkLst>
          <pc:docMk/>
          <pc:sldMk cId="724306817" sldId="287"/>
        </pc:sldMkLst>
        <pc:spChg chg="del mod">
          <ac:chgData name="Lim Kelvin" userId="624f6ae12bb7b72b" providerId="LiveId" clId="{B272414D-B18A-4D81-997D-E20EBAE48599}" dt="2024-12-21T16:15:33.059" v="1735" actId="478"/>
          <ac:spMkLst>
            <pc:docMk/>
            <pc:sldMk cId="724306817" sldId="287"/>
            <ac:spMk id="2" creationId="{9E2B0F12-2182-4317-844B-A16EF0567F09}"/>
          </ac:spMkLst>
        </pc:spChg>
        <pc:spChg chg="mod">
          <ac:chgData name="Lim Kelvin" userId="624f6ae12bb7b72b" providerId="LiveId" clId="{B272414D-B18A-4D81-997D-E20EBAE48599}" dt="2024-12-21T12:57:58.346" v="181"/>
          <ac:spMkLst>
            <pc:docMk/>
            <pc:sldMk cId="724306817" sldId="287"/>
            <ac:spMk id="21" creationId="{5E9DBC7F-6C23-43EF-A9A5-968A023682A1}"/>
          </ac:spMkLst>
        </pc:spChg>
        <pc:spChg chg="mod">
          <ac:chgData name="Lim Kelvin" userId="624f6ae12bb7b72b" providerId="LiveId" clId="{B272414D-B18A-4D81-997D-E20EBAE48599}" dt="2024-12-21T12:58:03.641" v="183"/>
          <ac:spMkLst>
            <pc:docMk/>
            <pc:sldMk cId="724306817" sldId="287"/>
            <ac:spMk id="23" creationId="{1D3EC47D-9F17-4925-9446-F1F25E5E3CB3}"/>
          </ac:spMkLst>
        </pc:spChg>
        <pc:spChg chg="add del mod">
          <ac:chgData name="Lim Kelvin" userId="624f6ae12bb7b72b" providerId="LiveId" clId="{B272414D-B18A-4D81-997D-E20EBAE48599}" dt="2024-12-21T16:06:58.270" v="1662"/>
          <ac:spMkLst>
            <pc:docMk/>
            <pc:sldMk cId="724306817" sldId="287"/>
            <ac:spMk id="26" creationId="{98381645-0BB2-4CC5-8CE8-D52602143F46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2" creationId="{104640C8-BD3E-46B1-9B33-BBE0ADB86FD7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3" creationId="{D627A88B-73A8-4D40-80F7-DCD2DEF99619}"/>
          </ac:spMkLst>
        </pc:spChg>
        <pc:spChg chg="add mod">
          <ac:chgData name="Lim Kelvin" userId="624f6ae12bb7b72b" providerId="LiveId" clId="{B272414D-B18A-4D81-997D-E20EBAE48599}" dt="2024-12-21T20:22:20.688" v="3674" actId="571"/>
          <ac:spMkLst>
            <pc:docMk/>
            <pc:sldMk cId="724306817" sldId="287"/>
            <ac:spMk id="34" creationId="{57F3CA2E-04AA-476B-85CE-995DCD83D801}"/>
          </ac:spMkLst>
        </pc:spChg>
        <pc:spChg chg="add mod">
          <ac:chgData name="Lim Kelvin" userId="624f6ae12bb7b72b" providerId="LiveId" clId="{B272414D-B18A-4D81-997D-E20EBAE48599}" dt="2024-12-21T20:22:20.688" v="3674" actId="571"/>
          <ac:spMkLst>
            <pc:docMk/>
            <pc:sldMk cId="724306817" sldId="287"/>
            <ac:spMk id="35" creationId="{A6880F1A-F2C0-4243-9133-64BD6FB6277E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5" creationId="{AC5D1BE4-EAC8-4A29-9005-4B980012FFA5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6" creationId="{FA814120-8015-403A-9379-9B81852AC1AF}"/>
          </ac:spMkLst>
        </pc:spChg>
        <pc:spChg chg="add mod">
          <ac:chgData name="Lim Kelvin" userId="624f6ae12bb7b72b" providerId="LiveId" clId="{B272414D-B18A-4D81-997D-E20EBAE48599}" dt="2024-12-21T16:15:52.263" v="1745"/>
          <ac:spMkLst>
            <pc:docMk/>
            <pc:sldMk cId="724306817" sldId="287"/>
            <ac:spMk id="37" creationId="{A8B87A25-882C-417E-843A-0E1090068524}"/>
          </ac:spMkLst>
        </pc:spChg>
        <pc:grpChg chg="add mod">
          <ac:chgData name="Lim Kelvin" userId="624f6ae12bb7b72b" providerId="LiveId" clId="{B272414D-B18A-4D81-997D-E20EBAE48599}" dt="2024-12-21T16:15:00.283" v="1729" actId="1076"/>
          <ac:grpSpMkLst>
            <pc:docMk/>
            <pc:sldMk cId="724306817" sldId="287"/>
            <ac:grpSpMk id="31" creationId="{626901C0-F2BA-46AF-B770-CC0EBB92C0A7}"/>
          </ac:grpSpMkLst>
        </pc:grpChg>
        <pc:grpChg chg="add del mod">
          <ac:chgData name="Lim Kelvin" userId="624f6ae12bb7b72b" providerId="LiveId" clId="{B272414D-B18A-4D81-997D-E20EBAE48599}" dt="2024-12-21T16:15:37.882" v="1737"/>
          <ac:grpSpMkLst>
            <pc:docMk/>
            <pc:sldMk cId="724306817" sldId="287"/>
            <ac:grpSpMk id="34" creationId="{FCE503E6-3FE0-4FBA-9968-BCE2A334E6E8}"/>
          </ac:grpSpMkLst>
        </pc:grpChg>
        <pc:picChg chg="add mod">
          <ac:chgData name="Lim Kelvin" userId="624f6ae12bb7b72b" providerId="LiveId" clId="{B272414D-B18A-4D81-997D-E20EBAE48599}" dt="2024-12-21T20:22:20.688" v="3674" actId="571"/>
          <ac:picMkLst>
            <pc:docMk/>
            <pc:sldMk cId="724306817" sldId="287"/>
            <ac:picMk id="26" creationId="{0BAE2A19-1655-4C89-BB74-6E5EC5FD58DA}"/>
          </ac:picMkLst>
        </pc:picChg>
      </pc:sldChg>
      <pc:sldChg chg="modSp mod">
        <pc:chgData name="Lim Kelvin" userId="624f6ae12bb7b72b" providerId="LiveId" clId="{B272414D-B18A-4D81-997D-E20EBAE48599}" dt="2024-12-21T19:36:02.425" v="3473" actId="122"/>
        <pc:sldMkLst>
          <pc:docMk/>
          <pc:sldMk cId="1824890281" sldId="291"/>
        </pc:sldMkLst>
        <pc:spChg chg="mod">
          <ac:chgData name="Lim Kelvin" userId="624f6ae12bb7b72b" providerId="LiveId" clId="{B272414D-B18A-4D81-997D-E20EBAE48599}" dt="2024-12-21T19:36:02.425" v="3473" actId="122"/>
          <ac:spMkLst>
            <pc:docMk/>
            <pc:sldMk cId="1824890281" sldId="291"/>
            <ac:spMk id="4" creationId="{FE5D0866-60CC-42D6-8BFD-B669C3100D04}"/>
          </ac:spMkLst>
        </pc:spChg>
      </pc:sldChg>
      <pc:sldChg chg="addSp delSp modSp mod ord">
        <pc:chgData name="Lim Kelvin" userId="624f6ae12bb7b72b" providerId="LiveId" clId="{B272414D-B18A-4D81-997D-E20EBAE48599}" dt="2024-12-21T22:55:26.480" v="6126"/>
        <pc:sldMkLst>
          <pc:docMk/>
          <pc:sldMk cId="2499818263" sldId="292"/>
        </pc:sldMkLst>
        <pc:spChg chg="del mod">
          <ac:chgData name="Lim Kelvin" userId="624f6ae12bb7b72b" providerId="LiveId" clId="{B272414D-B18A-4D81-997D-E20EBAE48599}" dt="2024-12-21T22:55:13.607" v="6122" actId="478"/>
          <ac:spMkLst>
            <pc:docMk/>
            <pc:sldMk cId="2499818263" sldId="292"/>
            <ac:spMk id="4" creationId="{FE5D0866-60CC-42D6-8BFD-B669C3100D04}"/>
          </ac:spMkLst>
        </pc:spChg>
        <pc:spChg chg="add del mod">
          <ac:chgData name="Lim Kelvin" userId="624f6ae12bb7b72b" providerId="LiveId" clId="{B272414D-B18A-4D81-997D-E20EBAE48599}" dt="2024-12-21T21:26:03.276" v="3733" actId="21"/>
          <ac:spMkLst>
            <pc:docMk/>
            <pc:sldMk cId="2499818263" sldId="292"/>
            <ac:spMk id="5" creationId="{758B9DAC-FB96-417A-9D25-63722A67069C}"/>
          </ac:spMkLst>
        </pc:spChg>
        <pc:spChg chg="add mod">
          <ac:chgData name="Lim Kelvin" userId="624f6ae12bb7b72b" providerId="LiveId" clId="{B272414D-B18A-4D81-997D-E20EBAE48599}" dt="2024-12-21T21:31:57.549" v="3785"/>
          <ac:spMkLst>
            <pc:docMk/>
            <pc:sldMk cId="2499818263" sldId="292"/>
            <ac:spMk id="7" creationId="{3910DB6A-ADB9-4C57-B14A-946740B3C63F}"/>
          </ac:spMkLst>
        </pc:spChg>
        <pc:picChg chg="add mod">
          <ac:chgData name="Lim Kelvin" userId="624f6ae12bb7b72b" providerId="LiveId" clId="{B272414D-B18A-4D81-997D-E20EBAE48599}" dt="2024-12-21T22:55:26.480" v="6126"/>
          <ac:picMkLst>
            <pc:docMk/>
            <pc:sldMk cId="2499818263" sldId="292"/>
            <ac:picMk id="3" creationId="{8BF09A3E-06F8-4A90-ACCE-B01A62DC90E0}"/>
          </ac:picMkLst>
        </pc:picChg>
        <pc:picChg chg="del">
          <ac:chgData name="Lim Kelvin" userId="624f6ae12bb7b72b" providerId="LiveId" clId="{B272414D-B18A-4D81-997D-E20EBAE48599}" dt="2024-12-21T22:55:14.160" v="6123" actId="478"/>
          <ac:picMkLst>
            <pc:docMk/>
            <pc:sldMk cId="2499818263" sldId="292"/>
            <ac:picMk id="6" creationId="{A7404CD2-8F3E-4464-B8C9-80179280227B}"/>
          </ac:picMkLst>
        </pc:picChg>
      </pc:sldChg>
      <pc:sldChg chg="addSp delSp modSp mod modTransition">
        <pc:chgData name="Lim Kelvin" userId="624f6ae12bb7b72b" providerId="LiveId" clId="{B272414D-B18A-4D81-997D-E20EBAE48599}" dt="2024-12-21T13:18:50.149" v="371" actId="164"/>
        <pc:sldMkLst>
          <pc:docMk/>
          <pc:sldMk cId="2725090165" sldId="296"/>
        </pc:sldMkLst>
        <pc:spChg chg="add mod">
          <ac:chgData name="Lim Kelvin" userId="624f6ae12bb7b72b" providerId="LiveId" clId="{B272414D-B18A-4D81-997D-E20EBAE48599}" dt="2024-12-21T12:53:58.597" v="144" actId="1076"/>
          <ac:spMkLst>
            <pc:docMk/>
            <pc:sldMk cId="2725090165" sldId="296"/>
            <ac:spMk id="2" creationId="{435CA43C-4C97-4C21-A1C8-0CB64117B860}"/>
          </ac:spMkLst>
        </pc:spChg>
        <pc:spChg chg="add mod">
          <ac:chgData name="Lim Kelvin" userId="624f6ae12bb7b72b" providerId="LiveId" clId="{B272414D-B18A-4D81-997D-E20EBAE48599}" dt="2024-12-21T12:53:30.782" v="133" actId="20577"/>
          <ac:spMkLst>
            <pc:docMk/>
            <pc:sldMk cId="2725090165" sldId="296"/>
            <ac:spMk id="5" creationId="{77D9EBD9-B2D7-438D-B1CF-EAB9884D0A8E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8" creationId="{677F9B6D-33ED-4312-91C9-5B81C294C856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11" creationId="{7E00DE19-69CA-47CF-9646-F0EF1E7FFE47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3" creationId="{CBD16DE9-5933-4960-9480-A2CC7C55DCB2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4" creationId="{21B8A1DB-D3B0-4FE8-923F-3F1D7E6735B7}"/>
          </ac:spMkLst>
        </pc:spChg>
        <pc:grpChg chg="add del mod">
          <ac:chgData name="Lim Kelvin" userId="624f6ae12bb7b72b" providerId="LiveId" clId="{B272414D-B18A-4D81-997D-E20EBAE48599}" dt="2024-12-21T13:13:29.459" v="328" actId="478"/>
          <ac:grpSpMkLst>
            <pc:docMk/>
            <pc:sldMk cId="2725090165" sldId="296"/>
            <ac:grpSpMk id="12" creationId="{8B978082-AAEB-43CF-AF7E-C0B9DF496714}"/>
          </ac:grpSpMkLst>
        </pc:grpChg>
        <pc:grpChg chg="add del mod">
          <ac:chgData name="Lim Kelvin" userId="624f6ae12bb7b72b" providerId="LiveId" clId="{B272414D-B18A-4D81-997D-E20EBAE48599}" dt="2024-12-21T13:18:24.402" v="367" actId="165"/>
          <ac:grpSpMkLst>
            <pc:docMk/>
            <pc:sldMk cId="2725090165" sldId="296"/>
            <ac:grpSpMk id="15" creationId="{7682525A-E6D9-46E7-ACBF-86F40461C83A}"/>
          </ac:grpSpMkLst>
        </pc:grpChg>
        <pc:grpChg chg="add mod">
          <ac:chgData name="Lim Kelvin" userId="624f6ae12bb7b72b" providerId="LiveId" clId="{B272414D-B18A-4D81-997D-E20EBAE48599}" dt="2024-12-21T13:18:50.149" v="371" actId="164"/>
          <ac:grpSpMkLst>
            <pc:docMk/>
            <pc:sldMk cId="2725090165" sldId="296"/>
            <ac:grpSpMk id="16" creationId="{613D34C8-6D22-4B7A-8E66-14B94F116664}"/>
          </ac:grpSpMkLst>
        </pc:grpChg>
        <pc:cxnChg chg="add del">
          <ac:chgData name="Lim Kelvin" userId="624f6ae12bb7b72b" providerId="LiveId" clId="{B272414D-B18A-4D81-997D-E20EBAE48599}" dt="2024-12-21T13:10:54.298" v="297" actId="11529"/>
          <ac:cxnSpMkLst>
            <pc:docMk/>
            <pc:sldMk cId="2725090165" sldId="296"/>
            <ac:cxnSpMk id="7" creationId="{D55260BE-5A64-435D-AEDD-96C29BD106F9}"/>
          </ac:cxnSpMkLst>
        </pc:cxnChg>
        <pc:cxnChg chg="add del">
          <ac:chgData name="Lim Kelvin" userId="624f6ae12bb7b72b" providerId="LiveId" clId="{B272414D-B18A-4D81-997D-E20EBAE48599}" dt="2024-12-21T13:11:13.906" v="300" actId="11529"/>
          <ac:cxnSpMkLst>
            <pc:docMk/>
            <pc:sldMk cId="2725090165" sldId="296"/>
            <ac:cxnSpMk id="10" creationId="{7AFB72AE-DB09-45A2-AE56-75935CFB144E}"/>
          </ac:cxnSpMkLst>
        </pc:cxnChg>
      </pc:sldChg>
      <pc:sldChg chg="addSp delSp modSp mod modTransition">
        <pc:chgData name="Lim Kelvin" userId="624f6ae12bb7b72b" providerId="LiveId" clId="{B272414D-B18A-4D81-997D-E20EBAE48599}" dt="2024-12-21T13:18:53.212" v="373"/>
        <pc:sldMkLst>
          <pc:docMk/>
          <pc:sldMk cId="2361083677" sldId="297"/>
        </pc:sldMkLst>
        <pc:spChg chg="add mod">
          <ac:chgData name="Lim Kelvin" userId="624f6ae12bb7b72b" providerId="LiveId" clId="{B272414D-B18A-4D81-997D-E20EBAE48599}" dt="2024-12-21T12:53:19.620" v="125" actId="20577"/>
          <ac:spMkLst>
            <pc:docMk/>
            <pc:sldMk cId="2361083677" sldId="297"/>
            <ac:spMk id="5" creationId="{FD018939-668D-44AA-ABFC-237FDDB47B1C}"/>
          </ac:spMkLst>
        </pc:spChg>
        <pc:spChg chg="add mod">
          <ac:chgData name="Lim Kelvin" userId="624f6ae12bb7b72b" providerId="LiveId" clId="{B272414D-B18A-4D81-997D-E20EBAE48599}" dt="2024-12-21T12:54:04.500" v="147" actId="20577"/>
          <ac:spMkLst>
            <pc:docMk/>
            <pc:sldMk cId="2361083677" sldId="297"/>
            <ac:spMk id="7" creationId="{F00F6612-3509-46EE-8173-F6CB52413E4B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9" creationId="{512EB23B-F8FC-4493-947F-4A59E6597011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10" creationId="{49491E4C-5B7D-4BD4-8424-A06D5C58E14E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2" creationId="{68EF2B69-BA6A-451E-BB3A-695DE33BA62F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3" creationId="{91764FA7-393A-4458-9364-83ABCA4B1C62}"/>
          </ac:spMkLst>
        </pc:spChg>
        <pc:spChg chg="add del mod">
          <ac:chgData name="Lim Kelvin" userId="624f6ae12bb7b72b" providerId="LiveId" clId="{B272414D-B18A-4D81-997D-E20EBAE48599}" dt="2024-12-21T13:17:35.264" v="363"/>
          <ac:spMkLst>
            <pc:docMk/>
            <pc:sldMk cId="2361083677" sldId="297"/>
            <ac:spMk id="14" creationId="{2086D050-DCB8-4B9D-8F0F-8DABE8DFCBDA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6" creationId="{91EA14B6-CCAD-4E90-929D-A476B1011DC9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7" creationId="{AFE571EB-6371-40D8-B27F-460C9504EDC6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19" creationId="{305BDAEF-0553-4A33-B108-C2AE5D0B231D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20" creationId="{E4D808E7-6431-4BE7-A5B0-C0BDD61A5895}"/>
          </ac:spMkLst>
        </pc:spChg>
        <pc:grpChg chg="add del mod">
          <ac:chgData name="Lim Kelvin" userId="624f6ae12bb7b72b" providerId="LiveId" clId="{B272414D-B18A-4D81-997D-E20EBAE48599}" dt="2024-12-21T13:14:05.978" v="333" actId="478"/>
          <ac:grpSpMkLst>
            <pc:docMk/>
            <pc:sldMk cId="2361083677" sldId="297"/>
            <ac:grpSpMk id="8" creationId="{9A82D3DC-145B-41A5-9D5C-08C48C85560F}"/>
          </ac:grpSpMkLst>
        </pc:grpChg>
        <pc:grpChg chg="add del mod">
          <ac:chgData name="Lim Kelvin" userId="624f6ae12bb7b72b" providerId="LiveId" clId="{B272414D-B18A-4D81-997D-E20EBAE48599}" dt="2024-12-21T13:17:33.577" v="361" actId="478"/>
          <ac:grpSpMkLst>
            <pc:docMk/>
            <pc:sldMk cId="2361083677" sldId="297"/>
            <ac:grpSpMk id="11" creationId="{DFC67C14-8806-41C2-AAEE-E5F4CE828AA0}"/>
          </ac:grpSpMkLst>
        </pc:grpChg>
        <pc:grpChg chg="add del mod">
          <ac:chgData name="Lim Kelvin" userId="624f6ae12bb7b72b" providerId="LiveId" clId="{B272414D-B18A-4D81-997D-E20EBAE48599}" dt="2024-12-21T13:18:52.933" v="372" actId="478"/>
          <ac:grpSpMkLst>
            <pc:docMk/>
            <pc:sldMk cId="2361083677" sldId="297"/>
            <ac:grpSpMk id="15" creationId="{F3128637-933A-486A-AD9A-2826381445F4}"/>
          </ac:grpSpMkLst>
        </pc:grpChg>
        <pc:grpChg chg="add mod">
          <ac:chgData name="Lim Kelvin" userId="624f6ae12bb7b72b" providerId="LiveId" clId="{B272414D-B18A-4D81-997D-E20EBAE48599}" dt="2024-12-21T13:18:53.212" v="373"/>
          <ac:grpSpMkLst>
            <pc:docMk/>
            <pc:sldMk cId="2361083677" sldId="297"/>
            <ac:grpSpMk id="18" creationId="{6999070B-1320-4620-9414-5E869B1F41FB}"/>
          </ac:grpSpMkLst>
        </pc:grpChg>
      </pc:sldChg>
      <pc:sldChg chg="addSp delSp modSp mod modTransition">
        <pc:chgData name="Lim Kelvin" userId="624f6ae12bb7b72b" providerId="LiveId" clId="{B272414D-B18A-4D81-997D-E20EBAE48599}" dt="2024-12-21T13:18:56.267" v="375"/>
        <pc:sldMkLst>
          <pc:docMk/>
          <pc:sldMk cId="1415293658" sldId="298"/>
        </pc:sldMkLst>
        <pc:spChg chg="add mod">
          <ac:chgData name="Lim Kelvin" userId="624f6ae12bb7b72b" providerId="LiveId" clId="{B272414D-B18A-4D81-997D-E20EBAE48599}" dt="2024-12-21T12:53:25.692" v="129" actId="20577"/>
          <ac:spMkLst>
            <pc:docMk/>
            <pc:sldMk cId="1415293658" sldId="298"/>
            <ac:spMk id="5" creationId="{00A707D0-488E-4157-9E67-87421790D421}"/>
          </ac:spMkLst>
        </pc:spChg>
        <pc:spChg chg="add mod">
          <ac:chgData name="Lim Kelvin" userId="624f6ae12bb7b72b" providerId="LiveId" clId="{B272414D-B18A-4D81-997D-E20EBAE48599}" dt="2024-12-21T12:54:09.620" v="154" actId="20577"/>
          <ac:spMkLst>
            <pc:docMk/>
            <pc:sldMk cId="1415293658" sldId="298"/>
            <ac:spMk id="7" creationId="{244691EC-0613-4EF3-87A6-CF34207629ED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9" creationId="{5F2E3E83-0C57-4E10-8E7B-D50A5BB7D006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10" creationId="{EA223D97-D246-430B-913F-DD1CDB5B6748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2" creationId="{248D8ADA-04E7-406C-ACB5-402F0983609D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3" creationId="{B39FB9BC-8BD1-42D0-95A1-69A260CF9218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5" creationId="{E12E1B34-C8EB-48AB-AE0C-73F0F8F4A5B4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6" creationId="{587D0E6A-8DA3-4C57-999A-17143A94DC71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8" creationId="{EC3E7A48-3A94-46AC-B6B5-16EB8A091096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9" creationId="{BFD02109-274E-417D-8E73-7963397275A7}"/>
          </ac:spMkLst>
        </pc:spChg>
        <pc:grpChg chg="add del mod">
          <ac:chgData name="Lim Kelvin" userId="624f6ae12bb7b72b" providerId="LiveId" clId="{B272414D-B18A-4D81-997D-E20EBAE48599}" dt="2024-12-21T13:14:07.846" v="334" actId="478"/>
          <ac:grpSpMkLst>
            <pc:docMk/>
            <pc:sldMk cId="1415293658" sldId="298"/>
            <ac:grpSpMk id="8" creationId="{43D08B5F-8512-404D-8FA6-E89EB8EC3700}"/>
          </ac:grpSpMkLst>
        </pc:grpChg>
        <pc:grpChg chg="add del mod">
          <ac:chgData name="Lim Kelvin" userId="624f6ae12bb7b72b" providerId="LiveId" clId="{B272414D-B18A-4D81-997D-E20EBAE48599}" dt="2024-12-21T13:17:41.689" v="365" actId="478"/>
          <ac:grpSpMkLst>
            <pc:docMk/>
            <pc:sldMk cId="1415293658" sldId="298"/>
            <ac:grpSpMk id="11" creationId="{5BDBCC0C-1772-44DD-B612-077C4CCD35D7}"/>
          </ac:grpSpMkLst>
        </pc:grpChg>
        <pc:grpChg chg="add del mod">
          <ac:chgData name="Lim Kelvin" userId="624f6ae12bb7b72b" providerId="LiveId" clId="{B272414D-B18A-4D81-997D-E20EBAE48599}" dt="2024-12-21T13:18:55.486" v="374" actId="478"/>
          <ac:grpSpMkLst>
            <pc:docMk/>
            <pc:sldMk cId="1415293658" sldId="298"/>
            <ac:grpSpMk id="14" creationId="{2F002092-0FED-4041-A96F-B50C856C7530}"/>
          </ac:grpSpMkLst>
        </pc:grpChg>
        <pc:grpChg chg="add mod">
          <ac:chgData name="Lim Kelvin" userId="624f6ae12bb7b72b" providerId="LiveId" clId="{B272414D-B18A-4D81-997D-E20EBAE48599}" dt="2024-12-21T13:18:56.267" v="375"/>
          <ac:grpSpMkLst>
            <pc:docMk/>
            <pc:sldMk cId="1415293658" sldId="298"/>
            <ac:grpSpMk id="17" creationId="{C4DB7552-4EFD-49FF-A1E1-49CB1766F600}"/>
          </ac:grpSpMkLst>
        </pc:grpChg>
      </pc:sldChg>
      <pc:sldChg chg="ord">
        <pc:chgData name="Lim Kelvin" userId="624f6ae12bb7b72b" providerId="LiveId" clId="{B272414D-B18A-4D81-997D-E20EBAE48599}" dt="2024-12-21T15:36:15.356" v="1652"/>
        <pc:sldMkLst>
          <pc:docMk/>
          <pc:sldMk cId="4227735067" sldId="300"/>
        </pc:sldMkLst>
      </pc:sldChg>
      <pc:sldChg chg="addSp modSp mod modTransition">
        <pc:chgData name="Lim Kelvin" userId="624f6ae12bb7b72b" providerId="LiveId" clId="{B272414D-B18A-4D81-997D-E20EBAE48599}" dt="2024-12-21T13:43:31.976" v="626" actId="1076"/>
        <pc:sldMkLst>
          <pc:docMk/>
          <pc:sldMk cId="840083161" sldId="301"/>
        </pc:sldMkLst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5" creationId="{F0158459-2351-4B37-9144-E329E376817D}"/>
          </ac:spMkLst>
        </pc:spChg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7" creationId="{004AAC32-9BD5-4D7D-9EF6-94EDA45F4BE1}"/>
          </ac:spMkLst>
        </pc:spChg>
        <pc:grpChg chg="add mod">
          <ac:chgData name="Lim Kelvin" userId="624f6ae12bb7b72b" providerId="LiveId" clId="{B272414D-B18A-4D81-997D-E20EBAE48599}" dt="2024-12-21T13:43:31.976" v="626" actId="1076"/>
          <ac:grpSpMkLst>
            <pc:docMk/>
            <pc:sldMk cId="840083161" sldId="301"/>
            <ac:grpSpMk id="4" creationId="{4C270D83-A08B-4747-A5DB-0AF225B83647}"/>
          </ac:grpSpMkLst>
        </pc:grpChg>
      </pc:sldChg>
      <pc:sldChg chg="addSp delSp modSp add mod modTransition">
        <pc:chgData name="Lim Kelvin" userId="624f6ae12bb7b72b" providerId="LiveId" clId="{B272414D-B18A-4D81-997D-E20EBAE48599}" dt="2024-12-21T13:19:03.742" v="378" actId="1076"/>
        <pc:sldMkLst>
          <pc:docMk/>
          <pc:sldMk cId="636038985" sldId="302"/>
        </pc:sldMkLst>
        <pc:spChg chg="mod ord">
          <ac:chgData name="Lim Kelvin" userId="624f6ae12bb7b72b" providerId="LiveId" clId="{B272414D-B18A-4D81-997D-E20EBAE48599}" dt="2024-12-21T12:46:04.902" v="61" actId="166"/>
          <ac:spMkLst>
            <pc:docMk/>
            <pc:sldMk cId="636038985" sldId="302"/>
            <ac:spMk id="3" creationId="{D818404A-881A-4BE3-B2D0-B65785486226}"/>
          </ac:spMkLst>
        </pc:spChg>
        <pc:spChg chg="del mod topLvl">
          <ac:chgData name="Lim Kelvin" userId="624f6ae12bb7b72b" providerId="LiveId" clId="{B272414D-B18A-4D81-997D-E20EBAE48599}" dt="2024-12-21T13:14:10.338" v="335" actId="478"/>
          <ac:spMkLst>
            <pc:docMk/>
            <pc:sldMk cId="636038985" sldId="302"/>
            <ac:spMk id="5" creationId="{E4F5D5C3-49C2-4AA9-9676-55CC6FD6D5B9}"/>
          </ac:spMkLst>
        </pc:spChg>
        <pc:spChg chg="del mod topLvl">
          <ac:chgData name="Lim Kelvin" userId="624f6ae12bb7b72b" providerId="LiveId" clId="{B272414D-B18A-4D81-997D-E20EBAE48599}" dt="2024-12-21T13:14:12.966" v="336" actId="478"/>
          <ac:spMkLst>
            <pc:docMk/>
            <pc:sldMk cId="636038985" sldId="302"/>
            <ac:spMk id="7" creationId="{A98DA00F-B747-42E7-8052-B4E98E8F9A1A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9" creationId="{3466457B-15EE-40BE-8EB0-658C0047FFF7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10" creationId="{9DC7D2EF-9AEF-4105-AC6F-781301EE1C0B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2" creationId="{68E279CE-E22B-4578-BE0C-64C791409A9D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3" creationId="{71226F58-7A02-441B-85C6-74A9076D14CB}"/>
          </ac:spMkLst>
        </pc:spChg>
        <pc:grpChg chg="add del mod">
          <ac:chgData name="Lim Kelvin" userId="624f6ae12bb7b72b" providerId="LiveId" clId="{B272414D-B18A-4D81-997D-E20EBAE48599}" dt="2024-12-21T13:12:24.782" v="317" actId="165"/>
          <ac:grpSpMkLst>
            <pc:docMk/>
            <pc:sldMk cId="636038985" sldId="302"/>
            <ac:grpSpMk id="4" creationId="{BDF6B9C0-70D6-407D-BCB2-8DCD48CBB16B}"/>
          </ac:grpSpMkLst>
        </pc:grpChg>
        <pc:grpChg chg="add del mod">
          <ac:chgData name="Lim Kelvin" userId="624f6ae12bb7b72b" providerId="LiveId" clId="{B272414D-B18A-4D81-997D-E20EBAE48599}" dt="2024-12-21T13:18:59.115" v="376" actId="478"/>
          <ac:grpSpMkLst>
            <pc:docMk/>
            <pc:sldMk cId="636038985" sldId="302"/>
            <ac:grpSpMk id="8" creationId="{861F3FCC-6ECA-49E9-9A00-9004DBC1491C}"/>
          </ac:grpSpMkLst>
        </pc:grpChg>
        <pc:grpChg chg="add mod">
          <ac:chgData name="Lim Kelvin" userId="624f6ae12bb7b72b" providerId="LiveId" clId="{B272414D-B18A-4D81-997D-E20EBAE48599}" dt="2024-12-21T13:19:03.742" v="378" actId="1076"/>
          <ac:grpSpMkLst>
            <pc:docMk/>
            <pc:sldMk cId="636038985" sldId="302"/>
            <ac:grpSpMk id="11" creationId="{0357472C-207F-4421-B420-CEC3CF40ABBF}"/>
          </ac:grpSpMkLst>
        </pc:grpChg>
        <pc:picChg chg="ord">
          <ac:chgData name="Lim Kelvin" userId="624f6ae12bb7b72b" providerId="LiveId" clId="{B272414D-B18A-4D81-997D-E20EBAE48599}" dt="2024-12-21T12:45:59.121" v="60" actId="167"/>
          <ac:picMkLst>
            <pc:docMk/>
            <pc:sldMk cId="636038985" sldId="302"/>
            <ac:picMk id="6" creationId="{A7404CD2-8F3E-4464-B8C9-80179280227B}"/>
          </ac:picMkLst>
        </pc:picChg>
      </pc:sldChg>
      <pc:sldChg chg="addSp modSp add mod ord modTransition">
        <pc:chgData name="Lim Kelvin" userId="624f6ae12bb7b72b" providerId="LiveId" clId="{B272414D-B18A-4D81-997D-E20EBAE48599}" dt="2024-12-21T13:19:17.246" v="382" actId="1076"/>
        <pc:sldMkLst>
          <pc:docMk/>
          <pc:sldMk cId="1295060850" sldId="303"/>
        </pc:sldMkLst>
        <pc:spChg chg="mod">
          <ac:chgData name="Lim Kelvin" userId="624f6ae12bb7b72b" providerId="LiveId" clId="{B272414D-B18A-4D81-997D-E20EBAE48599}" dt="2024-12-21T13:08:39.299" v="290" actId="20577"/>
          <ac:spMkLst>
            <pc:docMk/>
            <pc:sldMk cId="1295060850" sldId="303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5" creationId="{919BB76A-9FF8-4280-A42E-8142AF06CE33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7" creationId="{B9ED0E50-4D79-412E-9EBE-8862726B650C}"/>
          </ac:spMkLst>
        </pc:spChg>
        <pc:grpChg chg="add mod">
          <ac:chgData name="Lim Kelvin" userId="624f6ae12bb7b72b" providerId="LiveId" clId="{B272414D-B18A-4D81-997D-E20EBAE48599}" dt="2024-12-21T13:19:17.246" v="382" actId="1076"/>
          <ac:grpSpMkLst>
            <pc:docMk/>
            <pc:sldMk cId="1295060850" sldId="303"/>
            <ac:grpSpMk id="4" creationId="{292EECAF-FC74-450C-A9A4-E6905F12109E}"/>
          </ac:grpSpMkLst>
        </pc:grpChg>
        <pc:picChg chg="mod">
          <ac:chgData name="Lim Kelvin" userId="624f6ae12bb7b72b" providerId="LiveId" clId="{B272414D-B18A-4D81-997D-E20EBAE48599}" dt="2024-12-21T13:19:12.104" v="381" actId="1076"/>
          <ac:picMkLst>
            <pc:docMk/>
            <pc:sldMk cId="1295060850" sldId="303"/>
            <ac:picMk id="6" creationId="{A7404CD2-8F3E-4464-B8C9-80179280227B}"/>
          </ac:picMkLst>
        </pc:picChg>
      </pc:sldChg>
      <pc:sldChg chg="addSp delSp modSp add del mod ord modTransition modAnim">
        <pc:chgData name="Lim Kelvin" userId="624f6ae12bb7b72b" providerId="LiveId" clId="{B272414D-B18A-4D81-997D-E20EBAE48599}" dt="2024-12-21T12:57:06.420" v="172" actId="47"/>
        <pc:sldMkLst>
          <pc:docMk/>
          <pc:sldMk cId="2468988522" sldId="303"/>
        </pc:sldMkLst>
        <pc:spChg chg="mod ord">
          <ac:chgData name="Lim Kelvin" userId="624f6ae12bb7b72b" providerId="LiveId" clId="{B272414D-B18A-4D81-997D-E20EBAE48599}" dt="2024-12-21T12:51:20.092" v="110" actId="404"/>
          <ac:spMkLst>
            <pc:docMk/>
            <pc:sldMk cId="2468988522" sldId="303"/>
            <ac:spMk id="3" creationId="{D818404A-881A-4BE3-B2D0-B65785486226}"/>
          </ac:spMkLst>
        </pc:spChg>
        <pc:picChg chg="add mod ord">
          <ac:chgData name="Lim Kelvin" userId="624f6ae12bb7b72b" providerId="LiveId" clId="{B272414D-B18A-4D81-997D-E20EBAE48599}" dt="2024-12-21T12:45:56.435" v="59" actId="167"/>
          <ac:picMkLst>
            <pc:docMk/>
            <pc:sldMk cId="2468988522" sldId="303"/>
            <ac:picMk id="4" creationId="{D46EC8C6-4AFE-494B-A270-51FC8D972B34}"/>
          </ac:picMkLst>
        </pc:picChg>
        <pc:picChg chg="del mod">
          <ac:chgData name="Lim Kelvin" userId="624f6ae12bb7b72b" providerId="LiveId" clId="{B272414D-B18A-4D81-997D-E20EBAE48599}" dt="2024-12-21T12:45:14.160" v="52" actId="478"/>
          <ac:picMkLst>
            <pc:docMk/>
            <pc:sldMk cId="2468988522" sldId="303"/>
            <ac:picMk id="6" creationId="{A7404CD2-8F3E-4464-B8C9-80179280227B}"/>
          </ac:picMkLst>
        </pc:picChg>
      </pc:sldChg>
      <pc:sldChg chg="add del ord">
        <pc:chgData name="Lim Kelvin" userId="624f6ae12bb7b72b" providerId="LiveId" clId="{B272414D-B18A-4D81-997D-E20EBAE48599}" dt="2024-12-21T12:45:17.474" v="53" actId="47"/>
        <pc:sldMkLst>
          <pc:docMk/>
          <pc:sldMk cId="1884166747" sldId="304"/>
        </pc:sldMkLst>
      </pc:sldChg>
      <pc:sldChg chg="addSp modSp add mod modTransition">
        <pc:chgData name="Lim Kelvin" userId="624f6ae12bb7b72b" providerId="LiveId" clId="{B272414D-B18A-4D81-997D-E20EBAE48599}" dt="2024-12-21T13:44:29.625" v="627"/>
        <pc:sldMkLst>
          <pc:docMk/>
          <pc:sldMk cId="3634514076" sldId="304"/>
        </pc:sldMkLst>
        <pc:spChg chg="mod">
          <ac:chgData name="Lim Kelvin" userId="624f6ae12bb7b72b" providerId="LiveId" clId="{B272414D-B18A-4D81-997D-E20EBAE48599}" dt="2024-12-21T13:03:53.584" v="222"/>
          <ac:spMkLst>
            <pc:docMk/>
            <pc:sldMk cId="3634514076" sldId="304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5" creationId="{A3CD6996-ED50-4E1C-B763-E8CB6212E00F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7" creationId="{EF1D1E3C-F66C-4535-8170-C1A68A1C269B}"/>
          </ac:spMkLst>
        </pc:spChg>
        <pc:grpChg chg="add mod">
          <ac:chgData name="Lim Kelvin" userId="624f6ae12bb7b72b" providerId="LiveId" clId="{B272414D-B18A-4D81-997D-E20EBAE48599}" dt="2024-12-21T13:19:25.429" v="384" actId="1076"/>
          <ac:grpSpMkLst>
            <pc:docMk/>
            <pc:sldMk cId="3634514076" sldId="304"/>
            <ac:grpSpMk id="4" creationId="{3715F933-248E-43A2-ABBF-E6453B74434B}"/>
          </ac:grpSpMkLst>
        </pc:grpChg>
      </pc:sldChg>
      <pc:sldChg chg="addSp delSp modSp add del mod ord addAnim delAnim modAnim">
        <pc:chgData name="Lim Kelvin" userId="624f6ae12bb7b72b" providerId="LiveId" clId="{B272414D-B18A-4D81-997D-E20EBAE48599}" dt="2024-12-21T19:12:17.336" v="3284" actId="47"/>
        <pc:sldMkLst>
          <pc:docMk/>
          <pc:sldMk cId="3777312577" sldId="305"/>
        </pc:sldMkLst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2" creationId="{796F4AED-8372-4B03-8E4F-C6233B1984D5}"/>
          </ac:spMkLst>
        </pc:spChg>
        <pc:spChg chg="add del">
          <ac:chgData name="Lim Kelvin" userId="624f6ae12bb7b72b" providerId="LiveId" clId="{B272414D-B18A-4D81-997D-E20EBAE48599}" dt="2024-12-21T18:47:08.473" v="3076" actId="11529"/>
          <ac:spMkLst>
            <pc:docMk/>
            <pc:sldMk cId="3777312577" sldId="305"/>
            <ac:spMk id="2" creationId="{8D2B56F4-4FB0-4E8D-BA35-190FB485EE2D}"/>
          </ac:spMkLst>
        </pc:spChg>
        <pc:spChg chg="add del mod">
          <ac:chgData name="Lim Kelvin" userId="624f6ae12bb7b72b" providerId="LiveId" clId="{B272414D-B18A-4D81-997D-E20EBAE48599}" dt="2024-12-21T18:48:06.716" v="3089"/>
          <ac:spMkLst>
            <pc:docMk/>
            <pc:sldMk cId="3777312577" sldId="305"/>
            <ac:spMk id="3" creationId="{448395AA-BB30-4DB2-A9C8-B37DEE8AEAC8}"/>
          </ac:spMkLst>
        </pc:spChg>
        <pc:spChg chg="add del">
          <ac:chgData name="Lim Kelvin" userId="624f6ae12bb7b72b" providerId="LiveId" clId="{B272414D-B18A-4D81-997D-E20EBAE48599}" dt="2024-12-21T17:56:40.026" v="2984" actId="11529"/>
          <ac:spMkLst>
            <pc:docMk/>
            <pc:sldMk cId="3777312577" sldId="305"/>
            <ac:spMk id="3" creationId="{A1E7B568-918E-4480-84B2-711C4580D309}"/>
          </ac:spMkLst>
        </pc:spChg>
        <pc:spChg chg="del">
          <ac:chgData name="Lim Kelvin" userId="624f6ae12bb7b72b" providerId="LiveId" clId="{B272414D-B18A-4D81-997D-E20EBAE48599}" dt="2024-12-21T13:04:05.096" v="224" actId="478"/>
          <ac:spMkLst>
            <pc:docMk/>
            <pc:sldMk cId="3777312577" sldId="305"/>
            <ac:spMk id="3" creationId="{D818404A-881A-4BE3-B2D0-B65785486226}"/>
          </ac:spMkLst>
        </pc:spChg>
        <pc:spChg chg="add del">
          <ac:chgData name="Lim Kelvin" userId="624f6ae12bb7b72b" providerId="LiveId" clId="{B272414D-B18A-4D81-997D-E20EBAE48599}" dt="2024-12-21T18:49:59.881" v="3119"/>
          <ac:spMkLst>
            <pc:docMk/>
            <pc:sldMk cId="3777312577" sldId="305"/>
            <ac:spMk id="4" creationId="{DCF662A5-2E25-4248-B633-6D0741D53AE5}"/>
          </ac:spMkLst>
        </pc:spChg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4" creationId="{E460660C-AA17-4797-AD68-B474A8FAAD1F}"/>
          </ac:spMkLst>
        </pc:spChg>
        <pc:spChg chg="add del mod ord">
          <ac:chgData name="Lim Kelvin" userId="624f6ae12bb7b72b" providerId="LiveId" clId="{B272414D-B18A-4D81-997D-E20EBAE48599}" dt="2024-12-21T15:25:09.716" v="1596" actId="478"/>
          <ac:spMkLst>
            <pc:docMk/>
            <pc:sldMk cId="3777312577" sldId="305"/>
            <ac:spMk id="5" creationId="{82B19C37-9B61-4C63-B50E-EA5A405AF555}"/>
          </ac:spMkLst>
        </pc:spChg>
        <pc:spChg chg="add del mod">
          <ac:chgData name="Lim Kelvin" userId="624f6ae12bb7b72b" providerId="LiveId" clId="{B272414D-B18A-4D81-997D-E20EBAE48599}" dt="2024-12-21T18:02:24.304" v="3021" actId="21"/>
          <ac:spMkLst>
            <pc:docMk/>
            <pc:sldMk cId="3777312577" sldId="305"/>
            <ac:spMk id="5" creationId="{85B5FFF5-3D97-4C98-9100-646DF0BA8F11}"/>
          </ac:spMkLst>
        </pc:spChg>
        <pc:spChg chg="mod">
          <ac:chgData name="Lim Kelvin" userId="624f6ae12bb7b72b" providerId="LiveId" clId="{B272414D-B18A-4D81-997D-E20EBAE48599}" dt="2024-12-21T17:56:04.994" v="2967"/>
          <ac:spMkLst>
            <pc:docMk/>
            <pc:sldMk cId="3777312577" sldId="305"/>
            <ac:spMk id="7" creationId="{02ED0DAD-6F7C-4012-AA6B-CD2E89517261}"/>
          </ac:spMkLst>
        </pc:spChg>
        <pc:spChg chg="mod">
          <ac:chgData name="Lim Kelvin" userId="624f6ae12bb7b72b" providerId="LiveId" clId="{B272414D-B18A-4D81-997D-E20EBAE48599}" dt="2024-12-21T18:45:09.120" v="3069"/>
          <ac:spMkLst>
            <pc:docMk/>
            <pc:sldMk cId="3777312577" sldId="305"/>
            <ac:spMk id="7" creationId="{1D18A601-7821-4F16-89CA-D2111CFADBAC}"/>
          </ac:spMkLst>
        </pc:spChg>
        <pc:spChg chg="mod">
          <ac:chgData name="Lim Kelvin" userId="624f6ae12bb7b72b" providerId="LiveId" clId="{B272414D-B18A-4D81-997D-E20EBAE48599}" dt="2024-12-21T18:45:09.120" v="3069"/>
          <ac:spMkLst>
            <pc:docMk/>
            <pc:sldMk cId="3777312577" sldId="305"/>
            <ac:spMk id="8" creationId="{797D6294-1CE8-4CB9-AE7A-8CF129C7D4E0}"/>
          </ac:spMkLst>
        </pc:spChg>
        <pc:spChg chg="del mod">
          <ac:chgData name="Lim Kelvin" userId="624f6ae12bb7b72b" providerId="LiveId" clId="{B272414D-B18A-4D81-997D-E20EBAE48599}" dt="2024-12-21T18:44:46.926" v="3065" actId="478"/>
          <ac:spMkLst>
            <pc:docMk/>
            <pc:sldMk cId="3777312577" sldId="305"/>
            <ac:spMk id="9" creationId="{A1B7DA40-700E-4F8F-863F-D2AD4F3A7D86}"/>
          </ac:spMkLst>
        </pc:spChg>
        <pc:spChg chg="mod">
          <ac:chgData name="Lim Kelvin" userId="624f6ae12bb7b72b" providerId="LiveId" clId="{B272414D-B18A-4D81-997D-E20EBAE48599}" dt="2024-12-21T15:07:46.796" v="1461"/>
          <ac:spMkLst>
            <pc:docMk/>
            <pc:sldMk cId="3777312577" sldId="305"/>
            <ac:spMk id="9" creationId="{DEA65010-DC1B-4993-B2D1-6DC2FE9587FB}"/>
          </ac:spMkLst>
        </pc:spChg>
        <pc:spChg chg="del mod topLvl">
          <ac:chgData name="Lim Kelvin" userId="624f6ae12bb7b72b" providerId="LiveId" clId="{B272414D-B18A-4D81-997D-E20EBAE48599}" dt="2024-12-21T18:48:06.716" v="3089"/>
          <ac:spMkLst>
            <pc:docMk/>
            <pc:sldMk cId="3777312577" sldId="305"/>
            <ac:spMk id="11" creationId="{595AEFD5-7BC7-4122-8E17-25E560C1C851}"/>
          </ac:spMkLst>
        </pc:spChg>
        <pc:spChg chg="del mod topLvl">
          <ac:chgData name="Lim Kelvin" userId="624f6ae12bb7b72b" providerId="LiveId" clId="{B272414D-B18A-4D81-997D-E20EBAE48599}" dt="2024-12-21T18:48:06.716" v="3089"/>
          <ac:spMkLst>
            <pc:docMk/>
            <pc:sldMk cId="3777312577" sldId="305"/>
            <ac:spMk id="12" creationId="{D8FE6224-FA2E-4B58-A2CD-70B316F54269}"/>
          </ac:spMkLst>
        </pc:spChg>
        <pc:spChg chg="del mod">
          <ac:chgData name="Lim Kelvin" userId="624f6ae12bb7b72b" providerId="LiveId" clId="{B272414D-B18A-4D81-997D-E20EBAE48599}" dt="2024-12-21T18:49:05.480" v="3108" actId="478"/>
          <ac:spMkLst>
            <pc:docMk/>
            <pc:sldMk cId="3777312577" sldId="305"/>
            <ac:spMk id="13" creationId="{5F006539-4008-4921-ABC2-9FF864954C75}"/>
          </ac:spMkLst>
        </pc:spChg>
        <pc:spChg chg="mod">
          <ac:chgData name="Lim Kelvin" userId="624f6ae12bb7b72b" providerId="LiveId" clId="{B272414D-B18A-4D81-997D-E20EBAE48599}" dt="2024-12-21T17:58:45" v="3011"/>
          <ac:spMkLst>
            <pc:docMk/>
            <pc:sldMk cId="3777312577" sldId="305"/>
            <ac:spMk id="13" creationId="{7E7F4E0E-C957-4E63-88E3-206787392916}"/>
          </ac:spMkLst>
        </pc:spChg>
        <pc:spChg chg="add del mod">
          <ac:chgData name="Lim Kelvin" userId="624f6ae12bb7b72b" providerId="LiveId" clId="{B272414D-B18A-4D81-997D-E20EBAE48599}" dt="2024-12-21T15:14:50.757" v="1524" actId="478"/>
          <ac:spMkLst>
            <pc:docMk/>
            <pc:sldMk cId="3777312577" sldId="305"/>
            <ac:spMk id="13" creationId="{D0DC6126-A155-476C-9CD6-A4398B2F70EB}"/>
          </ac:spMkLst>
        </pc:spChg>
        <pc:spChg chg="add del mod">
          <ac:chgData name="Lim Kelvin" userId="624f6ae12bb7b72b" providerId="LiveId" clId="{B272414D-B18A-4D81-997D-E20EBAE48599}" dt="2024-12-21T17:56:44.740" v="2988" actId="478"/>
          <ac:spMkLst>
            <pc:docMk/>
            <pc:sldMk cId="3777312577" sldId="305"/>
            <ac:spMk id="14" creationId="{878E9B8E-568D-4FF8-A64A-62B46D81EFF2}"/>
          </ac:spMkLst>
        </pc:spChg>
        <pc:spChg chg="add del">
          <ac:chgData name="Lim Kelvin" userId="624f6ae12bb7b72b" providerId="LiveId" clId="{B272414D-B18A-4D81-997D-E20EBAE48599}" dt="2024-12-21T15:24:59.295" v="1576" actId="11529"/>
          <ac:spMkLst>
            <pc:docMk/>
            <pc:sldMk cId="3777312577" sldId="305"/>
            <ac:spMk id="15" creationId="{07117827-62E2-413A-A23D-38D6047C0448}"/>
          </ac:spMkLst>
        </pc:spChg>
        <pc:spChg chg="mod">
          <ac:chgData name="Lim Kelvin" userId="624f6ae12bb7b72b" providerId="LiveId" clId="{B272414D-B18A-4D81-997D-E20EBAE48599}" dt="2024-12-21T18:49:02.032" v="3106"/>
          <ac:spMkLst>
            <pc:docMk/>
            <pc:sldMk cId="3777312577" sldId="305"/>
            <ac:spMk id="15" creationId="{126FCB8D-DD0A-4F26-A1E4-9B10D12CF2DF}"/>
          </ac:spMkLst>
        </pc:spChg>
        <pc:spChg chg="add del mo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5" creationId="{22A31898-7B08-447A-B213-B342425564E4}"/>
          </ac:spMkLst>
        </pc:spChg>
        <pc:spChg chg="add del mod">
          <ac:chgData name="Lim Kelvin" userId="624f6ae12bb7b72b" providerId="LiveId" clId="{B272414D-B18A-4D81-997D-E20EBAE48599}" dt="2024-12-21T15:26:20.384" v="1602"/>
          <ac:spMkLst>
            <pc:docMk/>
            <pc:sldMk cId="3777312577" sldId="305"/>
            <ac:spMk id="16" creationId="{0BCE03B4-0D95-4BD9-B9E4-06F74D6DCF29}"/>
          </ac:spMkLst>
        </pc:spChg>
        <pc:spChg chg="add del mod or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6" creationId="{A7AA51B9-73B6-48D1-8760-5DD85961F414}"/>
          </ac:spMkLst>
        </pc:spChg>
        <pc:spChg chg="mod">
          <ac:chgData name="Lim Kelvin" userId="624f6ae12bb7b72b" providerId="LiveId" clId="{B272414D-B18A-4D81-997D-E20EBAE48599}" dt="2024-12-21T18:49:02.032" v="3106"/>
          <ac:spMkLst>
            <pc:docMk/>
            <pc:sldMk cId="3777312577" sldId="305"/>
            <ac:spMk id="16" creationId="{FF4C7600-A87C-4972-A833-123A202B6577}"/>
          </ac:spMkLst>
        </pc:spChg>
        <pc:spChg chg="del mod">
          <ac:chgData name="Lim Kelvin" userId="624f6ae12bb7b72b" providerId="LiveId" clId="{B272414D-B18A-4D81-997D-E20EBAE48599}" dt="2024-12-21T17:55:29.849" v="2962" actId="478"/>
          <ac:spMkLst>
            <pc:docMk/>
            <pc:sldMk cId="3777312577" sldId="305"/>
            <ac:spMk id="17" creationId="{39481ED4-6E0E-402C-A591-D7099AD3F463}"/>
          </ac:spMkLst>
        </pc:spChg>
        <pc:spChg chg="del mod">
          <ac:chgData name="Lim Kelvin" userId="624f6ae12bb7b72b" providerId="LiveId" clId="{B272414D-B18A-4D81-997D-E20EBAE48599}" dt="2024-12-21T18:04:57.425" v="3056" actId="478"/>
          <ac:spMkLst>
            <pc:docMk/>
            <pc:sldMk cId="3777312577" sldId="305"/>
            <ac:spMk id="18" creationId="{6331B6D0-3020-4C67-BEE8-2E7232634A82}"/>
          </ac:spMkLst>
        </pc:spChg>
        <pc:spChg chg="del mod topLvl">
          <ac:chgData name="Lim Kelvin" userId="624f6ae12bb7b72b" providerId="LiveId" clId="{B272414D-B18A-4D81-997D-E20EBAE48599}" dt="2024-12-21T18:49:59.881" v="3119"/>
          <ac:spMkLst>
            <pc:docMk/>
            <pc:sldMk cId="3777312577" sldId="305"/>
            <ac:spMk id="18" creationId="{80A9814E-37E7-4CB2-B649-711116B007C4}"/>
          </ac:spMkLst>
        </pc:spChg>
        <pc:spChg chg="del mod">
          <ac:chgData name="Lim Kelvin" userId="624f6ae12bb7b72b" providerId="LiveId" clId="{B272414D-B18A-4D81-997D-E20EBAE48599}" dt="2024-12-21T18:44:47.987" v="3066" actId="478"/>
          <ac:spMkLst>
            <pc:docMk/>
            <pc:sldMk cId="3777312577" sldId="305"/>
            <ac:spMk id="19" creationId="{917C8E2B-87B7-4DE4-85FF-415DD4E96AE7}"/>
          </ac:spMkLst>
        </pc:spChg>
        <pc:spChg chg="del mod topLvl">
          <ac:chgData name="Lim Kelvin" userId="624f6ae12bb7b72b" providerId="LiveId" clId="{B272414D-B18A-4D81-997D-E20EBAE48599}" dt="2024-12-21T18:49:59.881" v="3119"/>
          <ac:spMkLst>
            <pc:docMk/>
            <pc:sldMk cId="3777312577" sldId="305"/>
            <ac:spMk id="20" creationId="{E56348A8-983A-4A98-BEAA-BA9705ABFAB9}"/>
          </ac:spMkLst>
        </pc:spChg>
        <pc:spChg chg="mod">
          <ac:chgData name="Lim Kelvin" userId="624f6ae12bb7b72b" providerId="LiveId" clId="{B272414D-B18A-4D81-997D-E20EBAE48599}" dt="2024-12-21T18:50:42.034" v="3123" actId="207"/>
          <ac:spMkLst>
            <pc:docMk/>
            <pc:sldMk cId="3777312577" sldId="305"/>
            <ac:spMk id="21" creationId="{47BE6534-3090-4B3A-B947-AFA3B64C3A5C}"/>
          </ac:spMkLst>
        </pc:spChg>
        <pc:grpChg chg="add mod">
          <ac:chgData name="Lim Kelvin" userId="624f6ae12bb7b72b" providerId="LiveId" clId="{B272414D-B18A-4D81-997D-E20EBAE48599}" dt="2024-12-21T18:49:00.323" v="3105" actId="1076"/>
          <ac:grpSpMkLst>
            <pc:docMk/>
            <pc:sldMk cId="3777312577" sldId="305"/>
            <ac:grpSpMk id="5" creationId="{FD70DBA9-5752-4A63-B66E-A8F4BAB4D597}"/>
          </ac:grpSpMkLst>
        </pc:grpChg>
        <pc:grpChg chg="add del mod">
          <ac:chgData name="Lim Kelvin" userId="624f6ae12bb7b72b" providerId="LiveId" clId="{B272414D-B18A-4D81-997D-E20EBAE48599}" dt="2024-12-21T18:48:00.499" v="3088" actId="165"/>
          <ac:grpSpMkLst>
            <pc:docMk/>
            <pc:sldMk cId="3777312577" sldId="305"/>
            <ac:grpSpMk id="10" creationId="{77F2732E-8B78-4478-8DD3-551C748775B5}"/>
          </ac:grpSpMkLst>
        </pc:grpChg>
        <pc:grpChg chg="add mod">
          <ac:chgData name="Lim Kelvin" userId="624f6ae12bb7b72b" providerId="LiveId" clId="{B272414D-B18A-4D81-997D-E20EBAE48599}" dt="2024-12-21T18:49:02.771" v="3107" actId="1076"/>
          <ac:grpSpMkLst>
            <pc:docMk/>
            <pc:sldMk cId="3777312577" sldId="305"/>
            <ac:grpSpMk id="14" creationId="{92E3EDCA-A5DF-49AA-8FBB-DB455CE504EF}"/>
          </ac:grpSpMkLst>
        </pc:grpChg>
        <pc:grpChg chg="add del mod ord">
          <ac:chgData name="Lim Kelvin" userId="624f6ae12bb7b72b" providerId="LiveId" clId="{B272414D-B18A-4D81-997D-E20EBAE48599}" dt="2024-12-21T18:49:30.054" v="3114" actId="165"/>
          <ac:grpSpMkLst>
            <pc:docMk/>
            <pc:sldMk cId="3777312577" sldId="305"/>
            <ac:grpSpMk id="17" creationId="{059B8334-F13D-4773-9AAB-6185A28F8178}"/>
          </ac:grpSpMkLst>
        </pc:grpChg>
        <pc:picChg chg="add del mod">
          <ac:chgData name="Lim Kelvin" userId="624f6ae12bb7b72b" providerId="LiveId" clId="{B272414D-B18A-4D81-997D-E20EBAE48599}" dt="2024-12-21T15:00:37.395" v="1386" actId="478"/>
          <ac:picMkLst>
            <pc:docMk/>
            <pc:sldMk cId="3777312577" sldId="305"/>
            <ac:picMk id="4" creationId="{750642FF-1BB7-46C2-8EB3-7E50BB254459}"/>
          </ac:picMkLst>
        </pc:picChg>
        <pc:picChg chg="del mod modVis">
          <ac:chgData name="Lim Kelvin" userId="624f6ae12bb7b72b" providerId="LiveId" clId="{B272414D-B18A-4D81-997D-E20EBAE48599}" dt="2024-12-21T18:48:11.760" v="3091" actId="478"/>
          <ac:picMkLst>
            <pc:docMk/>
            <pc:sldMk cId="3777312577" sldId="305"/>
            <ac:picMk id="6" creationId="{A7404CD2-8F3E-4464-B8C9-80179280227B}"/>
          </ac:picMkLst>
        </pc:picChg>
        <pc:picChg chg="add del mod ord">
          <ac:chgData name="Lim Kelvin" userId="624f6ae12bb7b72b" providerId="LiveId" clId="{B272414D-B18A-4D81-997D-E20EBAE48599}" dt="2024-12-21T15:10:10.809" v="1477" actId="478"/>
          <ac:picMkLst>
            <pc:docMk/>
            <pc:sldMk cId="3777312577" sldId="305"/>
            <ac:picMk id="8" creationId="{CBB6324F-3C79-4CDE-9234-CDF37C0F28FA}"/>
          </ac:picMkLst>
        </pc:picChg>
        <pc:picChg chg="add del mod ord">
          <ac:chgData name="Lim Kelvin" userId="624f6ae12bb7b72b" providerId="LiveId" clId="{B272414D-B18A-4D81-997D-E20EBAE48599}" dt="2024-12-21T18:03:25.969" v="3038" actId="478"/>
          <ac:picMkLst>
            <pc:docMk/>
            <pc:sldMk cId="3777312577" sldId="305"/>
            <ac:picMk id="10" creationId="{37E355BD-C584-4392-860B-E013A37D2016}"/>
          </ac:picMkLst>
        </pc:picChg>
        <pc:picChg chg="mod">
          <ac:chgData name="Lim Kelvin" userId="624f6ae12bb7b72b" providerId="LiveId" clId="{B272414D-B18A-4D81-997D-E20EBAE48599}" dt="2024-12-21T15:09:10.715" v="1466"/>
          <ac:picMkLst>
            <pc:docMk/>
            <pc:sldMk cId="3777312577" sldId="305"/>
            <ac:picMk id="10" creationId="{C70FF0D7-6B93-4E42-AE9C-40CF7BF952CC}"/>
          </ac:picMkLst>
        </pc:picChg>
        <pc:picChg chg="add del mod">
          <ac:chgData name="Lim Kelvin" userId="624f6ae12bb7b72b" providerId="LiveId" clId="{B272414D-B18A-4D81-997D-E20EBAE48599}" dt="2024-12-21T18:01:06.649" v="3016" actId="478"/>
          <ac:picMkLst>
            <pc:docMk/>
            <pc:sldMk cId="3777312577" sldId="305"/>
            <ac:picMk id="11" creationId="{4B1BFC73-7DFD-4BF9-80DF-C25069B8B3F1}"/>
          </ac:picMkLst>
        </pc:picChg>
        <pc:picChg chg="add del mod ord">
          <ac:chgData name="Lim Kelvin" userId="624f6ae12bb7b72b" providerId="LiveId" clId="{B272414D-B18A-4D81-997D-E20EBAE48599}" dt="2024-12-21T15:19:42.450" v="1536" actId="478"/>
          <ac:picMkLst>
            <pc:docMk/>
            <pc:sldMk cId="3777312577" sldId="305"/>
            <ac:picMk id="11" creationId="{A6BABB62-14CB-4823-A4B5-3746DA29A1BB}"/>
          </ac:picMkLst>
        </pc:picChg>
        <pc:picChg chg="add del mod ord">
          <ac:chgData name="Lim Kelvin" userId="624f6ae12bb7b72b" providerId="LiveId" clId="{B272414D-B18A-4D81-997D-E20EBAE48599}" dt="2024-12-21T15:26:20.384" v="1602"/>
          <ac:picMkLst>
            <pc:docMk/>
            <pc:sldMk cId="3777312577" sldId="305"/>
            <ac:picMk id="12" creationId="{9DAE8E72-75B0-4791-B2B4-5FDAB7D64D96}"/>
          </ac:picMkLst>
        </pc:picChg>
        <pc:picChg chg="mod">
          <ac:chgData name="Lim Kelvin" userId="624f6ae12bb7b72b" providerId="LiveId" clId="{B272414D-B18A-4D81-997D-E20EBAE48599}" dt="2024-12-21T17:58:00.424" v="3007"/>
          <ac:picMkLst>
            <pc:docMk/>
            <pc:sldMk cId="3777312577" sldId="305"/>
            <ac:picMk id="12" creationId="{B35D8D60-220D-4F43-9D4E-69B72F26A352}"/>
          </ac:picMkLst>
        </pc:picChg>
      </pc:sldChg>
      <pc:sldChg chg="addSp delSp modSp add del mod ord">
        <pc:chgData name="Lim Kelvin" userId="624f6ae12bb7b72b" providerId="LiveId" clId="{B272414D-B18A-4D81-997D-E20EBAE48599}" dt="2024-12-21T13:44:54.650" v="628" actId="47"/>
        <pc:sldMkLst>
          <pc:docMk/>
          <pc:sldMk cId="1747792199" sldId="306"/>
        </pc:sldMkLst>
        <pc:spChg chg="add del">
          <ac:chgData name="Lim Kelvin" userId="624f6ae12bb7b72b" providerId="LiveId" clId="{B272414D-B18A-4D81-997D-E20EBAE48599}" dt="2024-12-21T13:06:28.502" v="247" actId="22"/>
          <ac:spMkLst>
            <pc:docMk/>
            <pc:sldMk cId="1747792199" sldId="306"/>
            <ac:spMk id="4" creationId="{D29CB0B7-8218-4414-BDB2-DD72249426F8}"/>
          </ac:spMkLst>
        </pc:spChg>
        <pc:spChg chg="add mod">
          <ac:chgData name="Lim Kelvin" userId="624f6ae12bb7b72b" providerId="LiveId" clId="{B272414D-B18A-4D81-997D-E20EBAE48599}" dt="2024-12-21T13:06:54.724" v="256" actId="1076"/>
          <ac:spMkLst>
            <pc:docMk/>
            <pc:sldMk cId="1747792199" sldId="306"/>
            <ac:spMk id="5" creationId="{852BB648-BC40-440F-A953-B44C0F78A004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8" creationId="{74E726CD-4084-4482-8513-A85CEEF01809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9" creationId="{3C750825-CF9D-4696-809F-DC0D0D1CC93E}"/>
          </ac:spMkLst>
        </pc:spChg>
        <pc:grpChg chg="add mod">
          <ac:chgData name="Lim Kelvin" userId="624f6ae12bb7b72b" providerId="LiveId" clId="{B272414D-B18A-4D81-997D-E20EBAE48599}" dt="2024-12-21T13:19:31.186" v="386" actId="1076"/>
          <ac:grpSpMkLst>
            <pc:docMk/>
            <pc:sldMk cId="1747792199" sldId="306"/>
            <ac:grpSpMk id="7" creationId="{72A8C42B-F39D-4AAA-B0A4-8105CABAA5B9}"/>
          </ac:grpSpMkLst>
        </pc:grpChg>
      </pc:sldChg>
      <pc:sldChg chg="addSp delSp modSp add mod modAnim">
        <pc:chgData name="Lim Kelvin" userId="624f6ae12bb7b72b" providerId="LiveId" clId="{B272414D-B18A-4D81-997D-E20EBAE48599}" dt="2024-12-21T19:57:29.978" v="3661"/>
        <pc:sldMkLst>
          <pc:docMk/>
          <pc:sldMk cId="3595532849" sldId="307"/>
        </pc:sldMkLst>
        <pc:spChg chg="add del mod topLvl">
          <ac:chgData name="Lim Kelvin" userId="624f6ae12bb7b72b" providerId="LiveId" clId="{B272414D-B18A-4D81-997D-E20EBAE48599}" dt="2024-12-21T15:03:27.169" v="1425" actId="21"/>
          <ac:spMkLst>
            <pc:docMk/>
            <pc:sldMk cId="3595532849" sldId="307"/>
            <ac:spMk id="2" creationId="{FA2E0400-898F-4CD5-AD95-E8DB765F7870}"/>
          </ac:spMkLst>
        </pc:spChg>
        <pc:spChg chg="add del mod">
          <ac:chgData name="Lim Kelvin" userId="624f6ae12bb7b72b" providerId="LiveId" clId="{B272414D-B18A-4D81-997D-E20EBAE48599}" dt="2024-12-21T14:25:33.612" v="1066" actId="478"/>
          <ac:spMkLst>
            <pc:docMk/>
            <pc:sldMk cId="3595532849" sldId="307"/>
            <ac:spMk id="3" creationId="{0560E8E8-DD0F-49ED-B403-D24F24E19743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8" creationId="{6A277A89-4B41-4B95-88F5-12BC1E79CC94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9" creationId="{C0DEDA0C-BA5F-4329-A99C-13353C820D16}"/>
          </ac:spMkLst>
        </pc:spChg>
        <pc:spChg chg="add mod ord modVis">
          <ac:chgData name="Lim Kelvin" userId="624f6ae12bb7b72b" providerId="LiveId" clId="{B272414D-B18A-4D81-997D-E20EBAE48599}" dt="2024-12-21T18:53:22.309" v="3141" actId="14100"/>
          <ac:spMkLst>
            <pc:docMk/>
            <pc:sldMk cId="3595532849" sldId="307"/>
            <ac:spMk id="12" creationId="{D7BDFF57-BDB3-462B-A87B-E8D4A2CBE38B}"/>
          </ac:spMkLst>
        </pc:spChg>
        <pc:spChg chg="add del mod topLvl">
          <ac:chgData name="Lim Kelvin" userId="624f6ae12bb7b72b" providerId="LiveId" clId="{B272414D-B18A-4D81-997D-E20EBAE48599}" dt="2024-12-21T15:03:37.255" v="1429" actId="21"/>
          <ac:spMkLst>
            <pc:docMk/>
            <pc:sldMk cId="3595532849" sldId="307"/>
            <ac:spMk id="13" creationId="{ACE5DA9D-BA6E-4E04-9F21-50C9CAB7458B}"/>
          </ac:spMkLst>
        </pc:spChg>
        <pc:spChg chg="add del mod topLvl">
          <ac:chgData name="Lim Kelvin" userId="624f6ae12bb7b72b" providerId="LiveId" clId="{B272414D-B18A-4D81-997D-E20EBAE48599}" dt="2024-12-21T15:03:43.336" v="1432" actId="21"/>
          <ac:spMkLst>
            <pc:docMk/>
            <pc:sldMk cId="3595532849" sldId="307"/>
            <ac:spMk id="14" creationId="{7601FF77-3703-49D9-BBE1-22540E3C3509}"/>
          </ac:spMkLst>
        </pc:spChg>
        <pc:spChg chg="add del">
          <ac:chgData name="Lim Kelvin" userId="624f6ae12bb7b72b" providerId="LiveId" clId="{B272414D-B18A-4D81-997D-E20EBAE48599}" dt="2024-12-21T19:57:04.964" v="3653" actId="22"/>
          <ac:spMkLst>
            <pc:docMk/>
            <pc:sldMk cId="3595532849" sldId="307"/>
            <ac:spMk id="15" creationId="{31224D5B-430A-4CC7-A07E-4BB966F0D802}"/>
          </ac:spMkLst>
        </pc:spChg>
        <pc:spChg chg="add del">
          <ac:chgData name="Lim Kelvin" userId="624f6ae12bb7b72b" providerId="LiveId" clId="{B272414D-B18A-4D81-997D-E20EBAE48599}" dt="2024-12-21T14:26:03.956" v="1068" actId="11529"/>
          <ac:spMkLst>
            <pc:docMk/>
            <pc:sldMk cId="3595532849" sldId="307"/>
            <ac:spMk id="15" creationId="{964A9471-8A16-483A-853D-B2D08AF3FCF8}"/>
          </ac:spMkLst>
        </pc:spChg>
        <pc:spChg chg="add del mod">
          <ac:chgData name="Lim Kelvin" userId="624f6ae12bb7b72b" providerId="LiveId" clId="{B272414D-B18A-4D81-997D-E20EBAE48599}" dt="2024-12-21T14:26:37.609" v="1071" actId="478"/>
          <ac:spMkLst>
            <pc:docMk/>
            <pc:sldMk cId="3595532849" sldId="307"/>
            <ac:spMk id="16" creationId="{17199D14-E3C6-44A6-B1BC-98EE9D66A36B}"/>
          </ac:spMkLst>
        </pc:spChg>
        <pc:spChg chg="add mod">
          <ac:chgData name="Lim Kelvin" userId="624f6ae12bb7b72b" providerId="LiveId" clId="{B272414D-B18A-4D81-997D-E20EBAE48599}" dt="2024-12-21T19:57:11.715" v="3656"/>
          <ac:spMkLst>
            <pc:docMk/>
            <pc:sldMk cId="3595532849" sldId="307"/>
            <ac:spMk id="16" creationId="{D067DD50-DCEE-4800-9C65-68CACC504197}"/>
          </ac:spMkLst>
        </pc:spChg>
        <pc:spChg chg="add mod">
          <ac:chgData name="Lim Kelvin" userId="624f6ae12bb7b72b" providerId="LiveId" clId="{B272414D-B18A-4D81-997D-E20EBAE48599}" dt="2024-12-21T19:57:29.978" v="3661"/>
          <ac:spMkLst>
            <pc:docMk/>
            <pc:sldMk cId="3595532849" sldId="307"/>
            <ac:spMk id="17" creationId="{55C95324-D37B-4B94-B8A0-F2223255C50B}"/>
          </ac:spMkLst>
        </pc:spChg>
        <pc:spChg chg="add mod">
          <ac:chgData name="Lim Kelvin" userId="624f6ae12bb7b72b" providerId="LiveId" clId="{B272414D-B18A-4D81-997D-E20EBAE48599}" dt="2024-12-21T19:57:29.978" v="3661"/>
          <ac:spMkLst>
            <pc:docMk/>
            <pc:sldMk cId="3595532849" sldId="307"/>
            <ac:spMk id="18" creationId="{2B418493-2174-4071-94B3-431FEAAE8A49}"/>
          </ac:spMkLst>
        </pc:spChg>
        <pc:spChg chg="add del">
          <ac:chgData name="Lim Kelvin" userId="624f6ae12bb7b72b" providerId="LiveId" clId="{B272414D-B18A-4D81-997D-E20EBAE48599}" dt="2024-12-21T14:27:30.593" v="1078" actId="11529"/>
          <ac:spMkLst>
            <pc:docMk/>
            <pc:sldMk cId="3595532849" sldId="307"/>
            <ac:spMk id="22" creationId="{493685C5-CA75-4652-AC5E-C045B85D247F}"/>
          </ac:spMkLst>
        </pc:spChg>
        <pc:spChg chg="add del mod ord">
          <ac:chgData name="Lim Kelvin" userId="624f6ae12bb7b72b" providerId="LiveId" clId="{B272414D-B18A-4D81-997D-E20EBAE48599}" dt="2024-12-21T14:34:31.612" v="1132" actId="478"/>
          <ac:spMkLst>
            <pc:docMk/>
            <pc:sldMk cId="3595532849" sldId="307"/>
            <ac:spMk id="23" creationId="{04441CF2-D7B5-4267-A6F0-CD7C1775B42F}"/>
          </ac:spMkLst>
        </pc:spChg>
        <pc:spChg chg="mod">
          <ac:chgData name="Lim Kelvin" userId="624f6ae12bb7b72b" providerId="LiveId" clId="{B272414D-B18A-4D81-997D-E20EBAE48599}" dt="2024-12-21T14:30:44.684" v="1105"/>
          <ac:spMkLst>
            <pc:docMk/>
            <pc:sldMk cId="3595532849" sldId="307"/>
            <ac:spMk id="28" creationId="{4D728D4A-05ED-4474-B372-D5701B28F373}"/>
          </ac:spMkLst>
        </pc:spChg>
        <pc:spChg chg="mod">
          <ac:chgData name="Lim Kelvin" userId="624f6ae12bb7b72b" providerId="LiveId" clId="{B272414D-B18A-4D81-997D-E20EBAE48599}" dt="2024-12-21T14:30:52.549" v="1107"/>
          <ac:spMkLst>
            <pc:docMk/>
            <pc:sldMk cId="3595532849" sldId="307"/>
            <ac:spMk id="29" creationId="{FECA4D18-4DD3-4653-B1CE-200877BFCB48}"/>
          </ac:spMkLst>
        </pc:spChg>
        <pc:spChg chg="mod">
          <ac:chgData name="Lim Kelvin" userId="624f6ae12bb7b72b" providerId="LiveId" clId="{B272414D-B18A-4D81-997D-E20EBAE48599}" dt="2024-12-21T14:32:48.010" v="1128"/>
          <ac:spMkLst>
            <pc:docMk/>
            <pc:sldMk cId="3595532849" sldId="307"/>
            <ac:spMk id="31" creationId="{9855B753-009A-482D-B79C-9698D1BF970A}"/>
          </ac:spMkLst>
        </pc:spChg>
        <pc:spChg chg="add del mod ord">
          <ac:chgData name="Lim Kelvin" userId="624f6ae12bb7b72b" providerId="LiveId" clId="{B272414D-B18A-4D81-997D-E20EBAE48599}" dt="2024-12-21T14:32:47.738" v="1127"/>
          <ac:spMkLst>
            <pc:docMk/>
            <pc:sldMk cId="3595532849" sldId="307"/>
            <ac:spMk id="32" creationId="{494D0BA3-C342-43C4-8C5B-76B6453443BA}"/>
          </ac:spMkLst>
        </pc:spChg>
        <pc:spChg chg="add del">
          <ac:chgData name="Lim Kelvin" userId="624f6ae12bb7b72b" providerId="LiveId" clId="{B272414D-B18A-4D81-997D-E20EBAE48599}" dt="2024-12-21T14:37:29.367" v="1146" actId="11529"/>
          <ac:spMkLst>
            <pc:docMk/>
            <pc:sldMk cId="3595532849" sldId="307"/>
            <ac:spMk id="35" creationId="{D58D3758-911C-49EC-A6FF-EFEF73923C09}"/>
          </ac:spMkLst>
        </pc:spChg>
        <pc:spChg chg="add del mod">
          <ac:chgData name="Lim Kelvin" userId="624f6ae12bb7b72b" providerId="LiveId" clId="{B272414D-B18A-4D81-997D-E20EBAE48599}" dt="2024-12-21T14:37:53.748" v="1152" actId="11529"/>
          <ac:spMkLst>
            <pc:docMk/>
            <pc:sldMk cId="3595532849" sldId="307"/>
            <ac:spMk id="36" creationId="{A1087227-151D-474D-908C-F08032DF1A08}"/>
          </ac:spMkLst>
        </pc:spChg>
        <pc:spChg chg="mod">
          <ac:chgData name="Lim Kelvin" userId="624f6ae12bb7b72b" providerId="LiveId" clId="{B272414D-B18A-4D81-997D-E20EBAE48599}" dt="2024-12-21T14:37:47.420" v="1149"/>
          <ac:spMkLst>
            <pc:docMk/>
            <pc:sldMk cId="3595532849" sldId="307"/>
            <ac:spMk id="37" creationId="{0612148E-874F-4CD7-B31F-B2F26078B190}"/>
          </ac:spMkLst>
        </pc:spChg>
        <pc:spChg chg="add del">
          <ac:chgData name="Lim Kelvin" userId="624f6ae12bb7b72b" providerId="LiveId" clId="{B272414D-B18A-4D81-997D-E20EBAE48599}" dt="2024-12-21T14:38:10.891" v="1154" actId="11529"/>
          <ac:spMkLst>
            <pc:docMk/>
            <pc:sldMk cId="3595532849" sldId="307"/>
            <ac:spMk id="38" creationId="{6ABC1C84-A670-4E73-B556-1491F0857F9A}"/>
          </ac:spMkLst>
        </pc:spChg>
        <pc:spChg chg="add del">
          <ac:chgData name="Lim Kelvin" userId="624f6ae12bb7b72b" providerId="LiveId" clId="{B272414D-B18A-4D81-997D-E20EBAE48599}" dt="2024-12-21T14:39:03.204" v="1162" actId="11529"/>
          <ac:spMkLst>
            <pc:docMk/>
            <pc:sldMk cId="3595532849" sldId="307"/>
            <ac:spMk id="39" creationId="{E86629CC-8787-464E-81E9-59882C5F318F}"/>
          </ac:spMkLst>
        </pc:spChg>
        <pc:spChg chg="mod">
          <ac:chgData name="Lim Kelvin" userId="624f6ae12bb7b72b" providerId="LiveId" clId="{B272414D-B18A-4D81-997D-E20EBAE48599}" dt="2024-12-21T14:39:02.054" v="1161"/>
          <ac:spMkLst>
            <pc:docMk/>
            <pc:sldMk cId="3595532849" sldId="307"/>
            <ac:spMk id="40" creationId="{ABB9ADB3-A5F2-4A82-A116-8A536660883F}"/>
          </ac:spMkLst>
        </pc:spChg>
        <pc:spChg chg="add del">
          <ac:chgData name="Lim Kelvin" userId="624f6ae12bb7b72b" providerId="LiveId" clId="{B272414D-B18A-4D81-997D-E20EBAE48599}" dt="2024-12-21T14:41:40.739" v="1251" actId="478"/>
          <ac:spMkLst>
            <pc:docMk/>
            <pc:sldMk cId="3595532849" sldId="307"/>
            <ac:spMk id="41" creationId="{C6FB24C3-469D-42F3-B491-39030AB86EAF}"/>
          </ac:spMkLst>
        </pc:spChg>
        <pc:spChg chg="add del">
          <ac:chgData name="Lim Kelvin" userId="624f6ae12bb7b72b" providerId="LiveId" clId="{B272414D-B18A-4D81-997D-E20EBAE48599}" dt="2024-12-21T14:42:12.254" v="1253" actId="478"/>
          <ac:spMkLst>
            <pc:docMk/>
            <pc:sldMk cId="3595532849" sldId="307"/>
            <ac:spMk id="42" creationId="{A673E0DC-CF0E-4DB7-9F60-020A41DD949D}"/>
          </ac:spMkLst>
        </pc:spChg>
        <pc:spChg chg="add del">
          <ac:chgData name="Lim Kelvin" userId="624f6ae12bb7b72b" providerId="LiveId" clId="{B272414D-B18A-4D81-997D-E20EBAE48599}" dt="2024-12-21T14:42:30.569" v="1255" actId="478"/>
          <ac:spMkLst>
            <pc:docMk/>
            <pc:sldMk cId="3595532849" sldId="307"/>
            <ac:spMk id="43" creationId="{3AF2E4A1-B35F-48F3-9CBD-F268ED22A672}"/>
          </ac:spMkLst>
        </pc:spChg>
        <pc:spChg chg="add del mod ord topLvl">
          <ac:chgData name="Lim Kelvin" userId="624f6ae12bb7b72b" providerId="LiveId" clId="{B272414D-B18A-4D81-997D-E20EBAE48599}" dt="2024-12-21T15:01:09.975" v="1393" actId="478"/>
          <ac:spMkLst>
            <pc:docMk/>
            <pc:sldMk cId="3595532849" sldId="307"/>
            <ac:spMk id="44" creationId="{83DA6E35-E4E1-40AF-AD69-020FB50D9D9F}"/>
          </ac:spMkLst>
        </pc:spChg>
        <pc:spChg chg="add del mod ord topLvl">
          <ac:chgData name="Lim Kelvin" userId="624f6ae12bb7b72b" providerId="LiveId" clId="{B272414D-B18A-4D81-997D-E20EBAE48599}" dt="2024-12-21T15:01:12.252" v="1396" actId="478"/>
          <ac:spMkLst>
            <pc:docMk/>
            <pc:sldMk cId="3595532849" sldId="307"/>
            <ac:spMk id="45" creationId="{FF10BEFB-24B0-4FDA-8DAA-F64C2EEFF4EE}"/>
          </ac:spMkLst>
        </pc:spChg>
        <pc:spChg chg="add del mod ord">
          <ac:chgData name="Lim Kelvin" userId="624f6ae12bb7b72b" providerId="LiveId" clId="{B272414D-B18A-4D81-997D-E20EBAE48599}" dt="2024-12-21T14:48:32.519" v="1281" actId="478"/>
          <ac:spMkLst>
            <pc:docMk/>
            <pc:sldMk cId="3595532849" sldId="307"/>
            <ac:spMk id="46" creationId="{3D786AD9-13E1-4BA7-9FBA-C3E47C588148}"/>
          </ac:spMkLst>
        </pc:spChg>
        <pc:spChg chg="add del mod topLvl">
          <ac:chgData name="Lim Kelvin" userId="624f6ae12bb7b72b" providerId="LiveId" clId="{B272414D-B18A-4D81-997D-E20EBAE48599}" dt="2024-12-21T15:01:10.549" v="1394" actId="478"/>
          <ac:spMkLst>
            <pc:docMk/>
            <pc:sldMk cId="3595532849" sldId="307"/>
            <ac:spMk id="47" creationId="{879512CB-B15F-44B7-97B4-020246401C40}"/>
          </ac:spMkLst>
        </pc:spChg>
        <pc:spChg chg="add del mod topLvl">
          <ac:chgData name="Lim Kelvin" userId="624f6ae12bb7b72b" providerId="LiveId" clId="{B272414D-B18A-4D81-997D-E20EBAE48599}" dt="2024-12-21T15:01:11.601" v="1395" actId="478"/>
          <ac:spMkLst>
            <pc:docMk/>
            <pc:sldMk cId="3595532849" sldId="307"/>
            <ac:spMk id="48" creationId="{87289963-CF96-4632-BC32-FB07FD0B45FD}"/>
          </ac:spMkLst>
        </pc:spChg>
        <pc:spChg chg="add del mod">
          <ac:chgData name="Lim Kelvin" userId="624f6ae12bb7b72b" providerId="LiveId" clId="{B272414D-B18A-4D81-997D-E20EBAE48599}" dt="2024-12-21T19:57:11.507" v="3655" actId="478"/>
          <ac:spMkLst>
            <pc:docMk/>
            <pc:sldMk cId="3595532849" sldId="307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9:57:27.680" v="3659" actId="478"/>
          <ac:spMkLst>
            <pc:docMk/>
            <pc:sldMk cId="3595532849" sldId="307"/>
            <ac:spMk id="50" creationId="{4BF25231-FE05-4CFA-B7D9-E1F2B0410D1E}"/>
          </ac:spMkLst>
        </pc:spChg>
        <pc:spChg chg="add del mod">
          <ac:chgData name="Lim Kelvin" userId="624f6ae12bb7b72b" providerId="LiveId" clId="{B272414D-B18A-4D81-997D-E20EBAE48599}" dt="2024-12-21T19:57:29.687" v="3660" actId="478"/>
          <ac:spMkLst>
            <pc:docMk/>
            <pc:sldMk cId="3595532849" sldId="307"/>
            <ac:spMk id="51" creationId="{278A3C3D-06F6-42CC-ACDA-D0E6FE3515B9}"/>
          </ac:spMkLst>
        </pc:spChg>
        <pc:grpChg chg="add mod">
          <ac:chgData name="Lim Kelvin" userId="624f6ae12bb7b72b" providerId="LiveId" clId="{B272414D-B18A-4D81-997D-E20EBAE48599}" dt="2024-12-21T14:12:47.732" v="901"/>
          <ac:grpSpMkLst>
            <pc:docMk/>
            <pc:sldMk cId="3595532849" sldId="307"/>
            <ac:grpSpMk id="7" creationId="{1DAEC757-8BC5-47B4-AD1B-085CE8C22ED2}"/>
          </ac:grpSpMkLst>
        </pc:grpChg>
        <pc:grpChg chg="add mod">
          <ac:chgData name="Lim Kelvin" userId="624f6ae12bb7b72b" providerId="LiveId" clId="{B272414D-B18A-4D81-997D-E20EBAE48599}" dt="2024-12-21T14:31:10.136" v="1109" actId="164"/>
          <ac:grpSpMkLst>
            <pc:docMk/>
            <pc:sldMk cId="3595532849" sldId="307"/>
            <ac:grpSpMk id="30" creationId="{F23B10E0-0864-4973-B764-EAFB6AD6571A}"/>
          </ac:grpSpMkLst>
        </pc:grpChg>
        <pc:grpChg chg="add del mod topLvl">
          <ac:chgData name="Lim Kelvin" userId="624f6ae12bb7b72b" providerId="LiveId" clId="{B272414D-B18A-4D81-997D-E20EBAE48599}" dt="2024-12-21T14:56:18.823" v="1366" actId="165"/>
          <ac:grpSpMkLst>
            <pc:docMk/>
            <pc:sldMk cId="3595532849" sldId="307"/>
            <ac:grpSpMk id="52" creationId="{F7154545-6181-441C-B308-80FAA37CFD7D}"/>
          </ac:grpSpMkLst>
        </pc:grpChg>
        <pc:grpChg chg="add del mod">
          <ac:chgData name="Lim Kelvin" userId="624f6ae12bb7b72b" providerId="LiveId" clId="{B272414D-B18A-4D81-997D-E20EBAE48599}" dt="2024-12-21T14:56:16.013" v="1365" actId="164"/>
          <ac:grpSpMkLst>
            <pc:docMk/>
            <pc:sldMk cId="3595532849" sldId="307"/>
            <ac:grpSpMk id="53" creationId="{BE443E9E-E46F-427F-9C30-4241003A6C32}"/>
          </ac:grpSpMkLst>
        </pc:grpChg>
        <pc:grpChg chg="add mod">
          <ac:chgData name="Lim Kelvin" userId="624f6ae12bb7b72b" providerId="LiveId" clId="{B272414D-B18A-4D81-997D-E20EBAE48599}" dt="2024-12-21T14:56:15.642" v="1364" actId="164"/>
          <ac:grpSpMkLst>
            <pc:docMk/>
            <pc:sldMk cId="3595532849" sldId="307"/>
            <ac:grpSpMk id="54" creationId="{D98CDCD2-87DF-4642-AF46-EB7B9D9CEF0C}"/>
          </ac:grpSpMkLst>
        </pc:grpChg>
        <pc:grpChg chg="add mod">
          <ac:chgData name="Lim Kelvin" userId="624f6ae12bb7b72b" providerId="LiveId" clId="{B272414D-B18A-4D81-997D-E20EBAE48599}" dt="2024-12-21T14:56:13.581" v="1359" actId="164"/>
          <ac:grpSpMkLst>
            <pc:docMk/>
            <pc:sldMk cId="3595532849" sldId="307"/>
            <ac:grpSpMk id="55" creationId="{E159520B-97DD-4BC1-BC3B-CD7981AA6568}"/>
          </ac:grpSpMkLst>
        </pc:grpChg>
        <pc:grpChg chg="add del mod">
          <ac:chgData name="Lim Kelvin" userId="624f6ae12bb7b72b" providerId="LiveId" clId="{B272414D-B18A-4D81-997D-E20EBAE48599}" dt="2024-12-21T15:01:07.848" v="1392" actId="165"/>
          <ac:grpSpMkLst>
            <pc:docMk/>
            <pc:sldMk cId="3595532849" sldId="307"/>
            <ac:grpSpMk id="56" creationId="{6B5756E1-6C19-4FB0-AAC9-AE1E2B07D51F}"/>
          </ac:grpSpMkLst>
        </pc:grpChg>
        <pc:picChg chg="add mod ord topLvl">
          <ac:chgData name="Lim Kelvin" userId="624f6ae12bb7b72b" providerId="LiveId" clId="{B272414D-B18A-4D81-997D-E20EBAE48599}" dt="2024-12-21T14:56:16.013" v="1365" actId="164"/>
          <ac:picMkLst>
            <pc:docMk/>
            <pc:sldMk cId="3595532849" sldId="307"/>
            <ac:picMk id="4" creationId="{FDA727E8-11AB-4662-9CF7-D4F23FF75693}"/>
          </ac:picMkLst>
        </pc:picChg>
        <pc:picChg chg="add del mod ord">
          <ac:chgData name="Lim Kelvin" userId="624f6ae12bb7b72b" providerId="LiveId" clId="{B272414D-B18A-4D81-997D-E20EBAE48599}" dt="2024-12-21T14:56:15.642" v="1364" actId="164"/>
          <ac:picMkLst>
            <pc:docMk/>
            <pc:sldMk cId="3595532849" sldId="307"/>
            <ac:picMk id="10" creationId="{2EB13D59-24A7-4017-ABCE-5FDF676A8270}"/>
          </ac:picMkLst>
        </pc:picChg>
        <pc:picChg chg="add mod ord">
          <ac:chgData name="Lim Kelvin" userId="624f6ae12bb7b72b" providerId="LiveId" clId="{B272414D-B18A-4D81-997D-E20EBAE48599}" dt="2024-12-21T14:44:34.631" v="1270" actId="167"/>
          <ac:picMkLst>
            <pc:docMk/>
            <pc:sldMk cId="3595532849" sldId="307"/>
            <ac:picMk id="11" creationId="{F2FC451E-231E-4475-AB8F-9DF730C552D6}"/>
          </ac:picMkLst>
        </pc:picChg>
        <pc:picChg chg="mod">
          <ac:chgData name="Lim Kelvin" userId="624f6ae12bb7b72b" providerId="LiveId" clId="{B272414D-B18A-4D81-997D-E20EBAE48599}" dt="2024-12-21T14:29:00.421" v="1087"/>
          <ac:picMkLst>
            <pc:docMk/>
            <pc:sldMk cId="3595532849" sldId="307"/>
            <ac:picMk id="24" creationId="{CA9FF45F-319E-4869-93DB-189261269FF6}"/>
          </ac:picMkLst>
        </pc:picChg>
        <pc:picChg chg="mod">
          <ac:chgData name="Lim Kelvin" userId="624f6ae12bb7b72b" providerId="LiveId" clId="{B272414D-B18A-4D81-997D-E20EBAE48599}" dt="2024-12-21T14:29:45.951" v="1093"/>
          <ac:picMkLst>
            <pc:docMk/>
            <pc:sldMk cId="3595532849" sldId="307"/>
            <ac:picMk id="25" creationId="{7BA9124E-812D-41C4-9832-C61D17B2D74B}"/>
          </ac:picMkLst>
        </pc:picChg>
        <pc:picChg chg="add del mod">
          <ac:chgData name="Lim Kelvin" userId="624f6ae12bb7b72b" providerId="LiveId" clId="{B272414D-B18A-4D81-997D-E20EBAE48599}" dt="2024-12-21T14:29:45.645" v="1092"/>
          <ac:picMkLst>
            <pc:docMk/>
            <pc:sldMk cId="3595532849" sldId="307"/>
            <ac:picMk id="26" creationId="{00CA373E-1157-4805-A6AA-C647434A01D6}"/>
          </ac:picMkLst>
        </pc:picChg>
        <pc:picChg chg="add del mod">
          <ac:chgData name="Lim Kelvin" userId="624f6ae12bb7b72b" providerId="LiveId" clId="{B272414D-B18A-4D81-997D-E20EBAE48599}" dt="2024-12-21T14:30:31.875" v="1103"/>
          <ac:picMkLst>
            <pc:docMk/>
            <pc:sldMk cId="3595532849" sldId="307"/>
            <ac:picMk id="27" creationId="{EA8EC540-CEB2-4599-AD56-7994BE19591B}"/>
          </ac:picMkLst>
        </pc:picChg>
        <pc:picChg chg="add del mod">
          <ac:chgData name="Lim Kelvin" userId="624f6ae12bb7b72b" providerId="LiveId" clId="{B272414D-B18A-4D81-997D-E20EBAE48599}" dt="2024-12-21T14:37:07.836" v="1142"/>
          <ac:picMkLst>
            <pc:docMk/>
            <pc:sldMk cId="3595532849" sldId="307"/>
            <ac:picMk id="33" creationId="{66CD51E9-580E-4FC4-925E-29C45426EE05}"/>
          </ac:picMkLst>
        </pc:picChg>
        <pc:picChg chg="add del mod modCrop">
          <ac:chgData name="Lim Kelvin" userId="624f6ae12bb7b72b" providerId="LiveId" clId="{B272414D-B18A-4D81-997D-E20EBAE48599}" dt="2024-12-21T14:41:01.563" v="1249" actId="478"/>
          <ac:picMkLst>
            <pc:docMk/>
            <pc:sldMk cId="3595532849" sldId="307"/>
            <ac:picMk id="34" creationId="{47DAA79D-A22A-4EF4-AF4A-EAC1F5B50620}"/>
          </ac:picMkLst>
        </pc:picChg>
        <pc:picChg chg="add del mod">
          <ac:chgData name="Lim Kelvin" userId="624f6ae12bb7b72b" providerId="LiveId" clId="{B272414D-B18A-4D81-997D-E20EBAE48599}" dt="2024-12-21T15:01:52.348" v="1413" actId="478"/>
          <ac:picMkLst>
            <pc:docMk/>
            <pc:sldMk cId="3595532849" sldId="307"/>
            <ac:picMk id="57" creationId="{9F51FFB9-28FE-4230-9E68-DF814E8A7927}"/>
          </ac:picMkLst>
        </pc:picChg>
        <pc:picChg chg="add del mod">
          <ac:chgData name="Lim Kelvin" userId="624f6ae12bb7b72b" providerId="LiveId" clId="{B272414D-B18A-4D81-997D-E20EBAE48599}" dt="2024-12-21T15:01:51.819" v="1412" actId="478"/>
          <ac:picMkLst>
            <pc:docMk/>
            <pc:sldMk cId="3595532849" sldId="307"/>
            <ac:picMk id="58" creationId="{97F3BECF-ED18-43D7-A832-2C2984C96910}"/>
          </ac:picMkLst>
        </pc:picChg>
        <pc:picChg chg="add del mod">
          <ac:chgData name="Lim Kelvin" userId="624f6ae12bb7b72b" providerId="LiveId" clId="{B272414D-B18A-4D81-997D-E20EBAE48599}" dt="2024-12-21T15:02:53.745" v="1423" actId="478"/>
          <ac:picMkLst>
            <pc:docMk/>
            <pc:sldMk cId="3595532849" sldId="307"/>
            <ac:picMk id="59" creationId="{B650B71C-EC7D-4E1A-9ED5-7D16A15B5866}"/>
          </ac:picMkLst>
        </pc:picChg>
        <pc:picChg chg="add del mod">
          <ac:chgData name="Lim Kelvin" userId="624f6ae12bb7b72b" providerId="LiveId" clId="{B272414D-B18A-4D81-997D-E20EBAE48599}" dt="2024-12-21T15:02:52.844" v="1422" actId="478"/>
          <ac:picMkLst>
            <pc:docMk/>
            <pc:sldMk cId="3595532849" sldId="307"/>
            <ac:picMk id="60" creationId="{2FFEFE8B-2FCD-49B2-80AE-57C1834C9F58}"/>
          </ac:picMkLst>
        </pc:picChg>
        <pc:picChg chg="add del mod">
          <ac:chgData name="Lim Kelvin" userId="624f6ae12bb7b72b" providerId="LiveId" clId="{B272414D-B18A-4D81-997D-E20EBAE48599}" dt="2024-12-21T15:02:53.996" v="1424" actId="478"/>
          <ac:picMkLst>
            <pc:docMk/>
            <pc:sldMk cId="3595532849" sldId="307"/>
            <ac:picMk id="61" creationId="{C552F399-137F-42D0-97CB-D60030927038}"/>
          </ac:picMkLst>
        </pc:picChg>
        <pc:cxnChg chg="add del mod">
          <ac:chgData name="Lim Kelvin" userId="624f6ae12bb7b72b" providerId="LiveId" clId="{B272414D-B18A-4D81-997D-E20EBAE48599}" dt="2024-12-21T14:27:11.909" v="1076" actId="478"/>
          <ac:cxnSpMkLst>
            <pc:docMk/>
            <pc:sldMk cId="3595532849" sldId="307"/>
            <ac:cxnSpMk id="18" creationId="{FA67143A-6302-4071-93BA-E5043B6D45A7}"/>
          </ac:cxnSpMkLst>
        </pc:cxnChg>
      </pc:sldChg>
      <pc:sldChg chg="addSp delSp modSp add mod modTransition delAnim modAnim">
        <pc:chgData name="Lim Kelvin" userId="624f6ae12bb7b72b" providerId="LiveId" clId="{B272414D-B18A-4D81-997D-E20EBAE48599}" dt="2024-12-21T20:24:09.947" v="3681"/>
        <pc:sldMkLst>
          <pc:docMk/>
          <pc:sldMk cId="1936434406" sldId="308"/>
        </pc:sldMkLst>
        <pc:spChg chg="add del mod">
          <ac:chgData name="Lim Kelvin" userId="624f6ae12bb7b72b" providerId="LiveId" clId="{B272414D-B18A-4D81-997D-E20EBAE48599}" dt="2024-12-21T13:32:40.443" v="549" actId="11529"/>
          <ac:spMkLst>
            <pc:docMk/>
            <pc:sldMk cId="1936434406" sldId="308"/>
            <ac:spMk id="2" creationId="{CCC89728-20D2-412F-95B6-A0ED7B92983F}"/>
          </ac:spMkLst>
        </pc:spChg>
        <pc:spChg chg="mod">
          <ac:chgData name="Lim Kelvin" userId="624f6ae12bb7b72b" providerId="LiveId" clId="{B272414D-B18A-4D81-997D-E20EBAE48599}" dt="2024-12-21T13:21:30.832" v="416" actId="1076"/>
          <ac:spMkLst>
            <pc:docMk/>
            <pc:sldMk cId="1936434406" sldId="308"/>
            <ac:spMk id="5" creationId="{852BB648-BC40-440F-A953-B44C0F78A004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6" creationId="{B82A4398-EE5E-4927-B013-B69B0D10593B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7" creationId="{F9EA98A4-318E-43FB-B60B-1D690DE733BD}"/>
          </ac:spMkLst>
        </pc:spChg>
        <pc:spChg chg="add del mod">
          <ac:chgData name="Lim Kelvin" userId="624f6ae12bb7b72b" providerId="LiveId" clId="{B272414D-B18A-4D81-997D-E20EBAE48599}" dt="2024-12-21T13:22:14.532" v="426" actId="478"/>
          <ac:spMkLst>
            <pc:docMk/>
            <pc:sldMk cId="1936434406" sldId="308"/>
            <ac:spMk id="18" creationId="{D446C0F6-3AE6-4279-B8B0-A962FE69180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9" creationId="{1D160DD8-64FA-49E0-AAD7-7FEF7F0239E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20" creationId="{86F86ADA-FE65-41E0-8536-F35D707F2474}"/>
          </ac:spMkLst>
        </pc:spChg>
        <pc:spChg chg="add mod">
          <ac:chgData name="Lim Kelvin" userId="624f6ae12bb7b72b" providerId="LiveId" clId="{B272414D-B18A-4D81-997D-E20EBAE48599}" dt="2024-12-21T14:01:27.725" v="791" actId="1076"/>
          <ac:spMkLst>
            <pc:docMk/>
            <pc:sldMk cId="1936434406" sldId="308"/>
            <ac:spMk id="21" creationId="{6B90169B-0DCF-4469-AB0D-A779B275B656}"/>
          </ac:spMkLst>
        </pc:spChg>
        <pc:spChg chg="add mod">
          <ac:chgData name="Lim Kelvin" userId="624f6ae12bb7b72b" providerId="LiveId" clId="{B272414D-B18A-4D81-997D-E20EBAE48599}" dt="2024-12-21T16:12:04.778" v="1703" actId="403"/>
          <ac:spMkLst>
            <pc:docMk/>
            <pc:sldMk cId="1936434406" sldId="308"/>
            <ac:spMk id="22" creationId="{70522713-F060-46E0-AB1D-45CB99E9EC3E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4" creationId="{6D25F965-F4CD-4C78-BBD7-73D03BCD1824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5" creationId="{483B8F96-548E-45EF-8C21-25079F871A6B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6" creationId="{E74983B8-150C-477D-B62F-B1AC8036A2BE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7" creationId="{B3B08B87-6C37-4DD2-9680-C8734D3EAD99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7" creationId="{E2105B2D-3673-4B7E-B7B8-CDEF6DD5AEEC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8" creationId="{90D7B1AC-A7C7-4683-8E86-DA5A56112A7C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8" creationId="{BFD85DDB-7227-48E6-AF10-9C9F537D6289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9" creationId="{3BB58235-9FD5-45A6-B9B9-0936BA945E73}"/>
          </ac:spMkLst>
        </pc:spChg>
        <pc:spChg chg="add mod">
          <ac:chgData name="Lim Kelvin" userId="624f6ae12bb7b72b" providerId="LiveId" clId="{B272414D-B18A-4D81-997D-E20EBAE48599}" dt="2024-12-21T19:12:06.926" v="3283" actId="20577"/>
          <ac:spMkLst>
            <pc:docMk/>
            <pc:sldMk cId="1936434406" sldId="308"/>
            <ac:spMk id="31" creationId="{81EA6943-436E-4B2B-9CD4-318061722669}"/>
          </ac:spMkLst>
        </pc:spChg>
        <pc:spChg chg="add mod ord">
          <ac:chgData name="Lim Kelvin" userId="624f6ae12bb7b72b" providerId="LiveId" clId="{B272414D-B18A-4D81-997D-E20EBAE48599}" dt="2024-12-21T19:38:34.091" v="3482" actId="1076"/>
          <ac:spMkLst>
            <pc:docMk/>
            <pc:sldMk cId="1936434406" sldId="308"/>
            <ac:spMk id="32" creationId="{B3FAE4FD-3122-4873-B53B-E873C0371B69}"/>
          </ac:spMkLst>
        </pc:spChg>
        <pc:spChg chg="add del">
          <ac:chgData name="Lim Kelvin" userId="624f6ae12bb7b72b" providerId="LiveId" clId="{B272414D-B18A-4D81-997D-E20EBAE48599}" dt="2024-12-21T13:53:21.222" v="695" actId="22"/>
          <ac:spMkLst>
            <pc:docMk/>
            <pc:sldMk cId="1936434406" sldId="308"/>
            <ac:spMk id="32" creationId="{F6BB782E-DEAE-4480-AF78-05FCA7783E0E}"/>
          </ac:spMkLst>
        </pc:spChg>
        <pc:spChg chg="add del mod">
          <ac:chgData name="Lim Kelvin" userId="624f6ae12bb7b72b" providerId="LiveId" clId="{B272414D-B18A-4D81-997D-E20EBAE48599}" dt="2024-12-21T13:54:51.548" v="713" actId="478"/>
          <ac:spMkLst>
            <pc:docMk/>
            <pc:sldMk cId="1936434406" sldId="308"/>
            <ac:spMk id="35" creationId="{23F02827-A5F9-4D28-BBD9-507798990935}"/>
          </ac:spMkLst>
        </pc:spChg>
        <pc:spChg chg="add mod">
          <ac:chgData name="Lim Kelvin" userId="624f6ae12bb7b72b" providerId="LiveId" clId="{B272414D-B18A-4D81-997D-E20EBAE48599}" dt="2024-12-21T14:23:46.953" v="1050" actId="403"/>
          <ac:spMkLst>
            <pc:docMk/>
            <pc:sldMk cId="1936434406" sldId="308"/>
            <ac:spMk id="40" creationId="{397051A3-B8CA-4A0F-BF94-C5EE4E03325A}"/>
          </ac:spMkLst>
        </pc:spChg>
        <pc:spChg chg="add del mod ord">
          <ac:chgData name="Lim Kelvin" userId="624f6ae12bb7b72b" providerId="LiveId" clId="{B272414D-B18A-4D81-997D-E20EBAE48599}" dt="2024-12-21T14:04:22.364" v="806" actId="21"/>
          <ac:spMkLst>
            <pc:docMk/>
            <pc:sldMk cId="1936434406" sldId="308"/>
            <ac:spMk id="42" creationId="{83BA095F-1CB7-498F-9CEC-F824DB88E16B}"/>
          </ac:spMkLst>
        </pc:spChg>
        <pc:spChg chg="add mod ord">
          <ac:chgData name="Lim Kelvin" userId="624f6ae12bb7b72b" providerId="LiveId" clId="{B272414D-B18A-4D81-997D-E20EBAE48599}" dt="2024-12-21T16:45:18.906" v="2421" actId="207"/>
          <ac:spMkLst>
            <pc:docMk/>
            <pc:sldMk cId="1936434406" sldId="308"/>
            <ac:spMk id="43" creationId="{CE16E3DF-9017-44E1-AD5B-4D16A6284275}"/>
          </ac:spMkLst>
        </pc:spChg>
        <pc:spChg chg="add del mod">
          <ac:chgData name="Lim Kelvin" userId="624f6ae12bb7b72b" providerId="LiveId" clId="{B272414D-B18A-4D81-997D-E20EBAE48599}" dt="2024-12-21T14:20:04.737" v="994" actId="478"/>
          <ac:spMkLst>
            <pc:docMk/>
            <pc:sldMk cId="1936434406" sldId="308"/>
            <ac:spMk id="44" creationId="{D5B35078-16EB-4CF2-AEB7-992BBDCEE741}"/>
          </ac:spMkLst>
        </pc:spChg>
        <pc:spChg chg="add mod">
          <ac:chgData name="Lim Kelvin" userId="624f6ae12bb7b72b" providerId="LiveId" clId="{B272414D-B18A-4D81-997D-E20EBAE48599}" dt="2024-12-21T16:12:10.330" v="1707" actId="403"/>
          <ac:spMkLst>
            <pc:docMk/>
            <pc:sldMk cId="1936434406" sldId="308"/>
            <ac:spMk id="45" creationId="{3D2E6198-FFAA-48F5-92E8-FB850AB5269F}"/>
          </ac:spMkLst>
        </pc:spChg>
        <pc:spChg chg="add mod">
          <ac:chgData name="Lim Kelvin" userId="624f6ae12bb7b72b" providerId="LiveId" clId="{B272414D-B18A-4D81-997D-E20EBAE48599}" dt="2024-12-21T19:52:02.570" v="3575"/>
          <ac:spMkLst>
            <pc:docMk/>
            <pc:sldMk cId="1936434406" sldId="308"/>
            <ac:spMk id="46" creationId="{9519CE6A-E8BA-4375-A218-0FE39F9C08B4}"/>
          </ac:spMkLst>
        </pc:spChg>
        <pc:grpChg chg="add del mod">
          <ac:chgData name="Lim Kelvin" userId="624f6ae12bb7b72b" providerId="LiveId" clId="{B272414D-B18A-4D81-997D-E20EBAE48599}" dt="2024-12-21T17:12:51.842" v="2621" actId="165"/>
          <ac:grpSpMkLst>
            <pc:docMk/>
            <pc:sldMk cId="1936434406" sldId="308"/>
            <ac:grpSpMk id="2" creationId="{B6B8FBFE-99B9-4E5C-BF6A-EEBD1FC6DD6A}"/>
          </ac:grpSpMkLst>
        </pc:grpChg>
        <pc:grpChg chg="add del mod">
          <ac:chgData name="Lim Kelvin" userId="624f6ae12bb7b72b" providerId="LiveId" clId="{B272414D-B18A-4D81-997D-E20EBAE48599}" dt="2024-12-21T13:37:11.851" v="606" actId="165"/>
          <ac:grpSpMkLst>
            <pc:docMk/>
            <pc:sldMk cId="1936434406" sldId="308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7:29.233" v="611" actId="164"/>
          <ac:grpSpMkLst>
            <pc:docMk/>
            <pc:sldMk cId="1936434406" sldId="308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3:21:57.899" v="420" actId="165"/>
          <ac:grpSpMkLst>
            <pc:docMk/>
            <pc:sldMk cId="1936434406" sldId="308"/>
            <ac:grpSpMk id="15" creationId="{742CA8C1-79D2-4FD1-BBFA-474C63614906}"/>
          </ac:grpSpMkLst>
        </pc:grpChg>
        <pc:grpChg chg="add del mod">
          <ac:chgData name="Lim Kelvin" userId="624f6ae12bb7b72b" providerId="LiveId" clId="{B272414D-B18A-4D81-997D-E20EBAE48599}" dt="2024-12-21T13:51:03.604" v="664"/>
          <ac:grpSpMkLst>
            <pc:docMk/>
            <pc:sldMk cId="1936434406" sldId="308"/>
            <ac:grpSpMk id="23" creationId="{EA1B624F-899A-40F3-9EA0-B387FD3F756C}"/>
          </ac:grpSpMkLst>
        </pc:grpChg>
        <pc:grpChg chg="add mod">
          <ac:chgData name="Lim Kelvin" userId="624f6ae12bb7b72b" providerId="LiveId" clId="{B272414D-B18A-4D81-997D-E20EBAE48599}" dt="2024-12-21T17:15:48.459" v="2643" actId="1076"/>
          <ac:grpSpMkLst>
            <pc:docMk/>
            <pc:sldMk cId="1936434406" sldId="308"/>
            <ac:grpSpMk id="25" creationId="{25A6F240-8062-4690-9FCD-00826CD7C4B5}"/>
          </ac:grpSpMkLst>
        </pc:grpChg>
        <pc:grpChg chg="add del mod">
          <ac:chgData name="Lim Kelvin" userId="624f6ae12bb7b72b" providerId="LiveId" clId="{B272414D-B18A-4D81-997D-E20EBAE48599}" dt="2024-12-21T13:51:05.682" v="666"/>
          <ac:grpSpMkLst>
            <pc:docMk/>
            <pc:sldMk cId="1936434406" sldId="308"/>
            <ac:grpSpMk id="26" creationId="{FD4E2ADE-869D-4A94-BF6C-CED10F84B68C}"/>
          </ac:grpSpMkLst>
        </pc:grpChg>
        <pc:picChg chg="add mod topLvl">
          <ac:chgData name="Lim Kelvin" userId="624f6ae12bb7b72b" providerId="LiveId" clId="{B272414D-B18A-4D81-997D-E20EBAE48599}" dt="2024-12-21T13:37:11.851" v="606" actId="165"/>
          <ac:picMkLst>
            <pc:docMk/>
            <pc:sldMk cId="1936434406" sldId="308"/>
            <ac:picMk id="10" creationId="{1377A4D3-2C6D-4ECE-8BBE-0EE1C2C783C5}"/>
          </ac:picMkLst>
        </pc:picChg>
        <pc:picChg chg="add del mod">
          <ac:chgData name="Lim Kelvin" userId="624f6ae12bb7b72b" providerId="LiveId" clId="{B272414D-B18A-4D81-997D-E20EBAE48599}" dt="2024-12-21T13:20:40.772" v="399" actId="478"/>
          <ac:picMkLst>
            <pc:docMk/>
            <pc:sldMk cId="1936434406" sldId="308"/>
            <ac:picMk id="11" creationId="{C307A000-541D-4C8A-A635-F586C8740F5C}"/>
          </ac:picMkLst>
        </pc:picChg>
        <pc:picChg chg="add del mod">
          <ac:chgData name="Lim Kelvin" userId="624f6ae12bb7b72b" providerId="LiveId" clId="{B272414D-B18A-4D81-997D-E20EBAE48599}" dt="2024-12-21T13:20:41.112" v="400" actId="478"/>
          <ac:picMkLst>
            <pc:docMk/>
            <pc:sldMk cId="1936434406" sldId="308"/>
            <ac:picMk id="12" creationId="{134A3C0B-49FF-48E8-9069-03011239715A}"/>
          </ac:picMkLst>
        </pc:picChg>
        <pc:picChg chg="add mod">
          <ac:chgData name="Lim Kelvin" userId="624f6ae12bb7b72b" providerId="LiveId" clId="{B272414D-B18A-4D81-997D-E20EBAE48599}" dt="2024-12-21T13:38:14.669" v="619"/>
          <ac:picMkLst>
            <pc:docMk/>
            <pc:sldMk cId="1936434406" sldId="308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21.562" v="561" actId="1076"/>
          <ac:picMkLst>
            <pc:docMk/>
            <pc:sldMk cId="1936434406" sldId="308"/>
            <ac:picMk id="14" creationId="{0C3601C3-BD92-41CF-AF43-1F461F94DAB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0" creationId="{51D6C425-5FDF-4599-89A8-2A4CA0C94EA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4" creationId="{85A10CA6-121F-4918-B959-39D1FAE540FE}"/>
          </ac:picMkLst>
        </pc:picChg>
        <pc:picChg chg="add del mod">
          <ac:chgData name="Lim Kelvin" userId="624f6ae12bb7b72b" providerId="LiveId" clId="{B272414D-B18A-4D81-997D-E20EBAE48599}" dt="2024-12-21T13:54:44.122" v="712" actId="22"/>
          <ac:picMkLst>
            <pc:docMk/>
            <pc:sldMk cId="1936434406" sldId="308"/>
            <ac:picMk id="37" creationId="{6F6BC44E-FD8D-444A-AEFD-EDE7EF61D971}"/>
          </ac:picMkLst>
        </pc:picChg>
        <pc:picChg chg="add mod topLvl">
          <ac:chgData name="Lim Kelvin" userId="624f6ae12bb7b72b" providerId="LiveId" clId="{B272414D-B18A-4D81-997D-E20EBAE48599}" dt="2024-12-21T17:13:18.179" v="2625" actId="1076"/>
          <ac:picMkLst>
            <pc:docMk/>
            <pc:sldMk cId="1936434406" sldId="308"/>
            <ac:picMk id="39" creationId="{3C0A87D4-DD57-4ABC-A743-8B8A62BEBDFF}"/>
          </ac:picMkLst>
        </pc:picChg>
        <pc:picChg chg="add del mod">
          <ac:chgData name="Lim Kelvin" userId="624f6ae12bb7b72b" providerId="LiveId" clId="{B272414D-B18A-4D81-997D-E20EBAE48599}" dt="2024-12-21T13:58:44.881" v="766" actId="478"/>
          <ac:picMkLst>
            <pc:docMk/>
            <pc:sldMk cId="1936434406" sldId="308"/>
            <ac:picMk id="41" creationId="{2C674109-187F-48B7-8ED0-C9716447F124}"/>
          </ac:picMkLst>
        </pc:picChg>
      </pc:sldChg>
      <pc:sldChg chg="addSp delSp modSp add mod modAnim">
        <pc:chgData name="Lim Kelvin" userId="624f6ae12bb7b72b" providerId="LiveId" clId="{B272414D-B18A-4D81-997D-E20EBAE48599}" dt="2024-12-21T20:26:02.356" v="3689"/>
        <pc:sldMkLst>
          <pc:docMk/>
          <pc:sldMk cId="339878300" sldId="309"/>
        </pc:sldMkLst>
        <pc:spChg chg="add mod ord">
          <ac:chgData name="Lim Kelvin" userId="624f6ae12bb7b72b" providerId="LiveId" clId="{B272414D-B18A-4D81-997D-E20EBAE48599}" dt="2024-12-21T16:45:33.154" v="2423" actId="207"/>
          <ac:spMkLst>
            <pc:docMk/>
            <pc:sldMk cId="339878300" sldId="309"/>
            <ac:spMk id="15" creationId="{BE6FADBD-D5BE-4F65-A70E-0479D83D1FE4}"/>
          </ac:spMkLst>
        </pc:spChg>
        <pc:spChg chg="add mod">
          <ac:chgData name="Lim Kelvin" userId="624f6ae12bb7b72b" providerId="LiveId" clId="{B272414D-B18A-4D81-997D-E20EBAE48599}" dt="2024-12-21T14:09:05.764" v="861" actId="20577"/>
          <ac:spMkLst>
            <pc:docMk/>
            <pc:sldMk cId="339878300" sldId="309"/>
            <ac:spMk id="18" creationId="{2CE8C8FC-FE0F-4524-AC89-3C18D515B753}"/>
          </ac:spMkLst>
        </pc:spChg>
        <pc:spChg chg="add mod ord">
          <ac:chgData name="Lim Kelvin" userId="624f6ae12bb7b72b" providerId="LiveId" clId="{B272414D-B18A-4D81-997D-E20EBAE48599}" dt="2024-12-21T19:40:21.301" v="3494" actId="167"/>
          <ac:spMkLst>
            <pc:docMk/>
            <pc:sldMk cId="339878300" sldId="309"/>
            <ac:spMk id="21" creationId="{52027FEF-0924-41D9-8C40-B8AF3CC5F8F4}"/>
          </ac:spMkLst>
        </pc:spChg>
        <pc:spChg chg="add del mod">
          <ac:chgData name="Lim Kelvin" userId="624f6ae12bb7b72b" providerId="LiveId" clId="{B272414D-B18A-4D81-997D-E20EBAE48599}" dt="2024-12-21T17:14:40.604" v="2630" actId="478"/>
          <ac:spMkLst>
            <pc:docMk/>
            <pc:sldMk cId="339878300" sldId="309"/>
            <ac:spMk id="25" creationId="{7E032301-6471-4825-B20B-3FEF1B6DC853}"/>
          </ac:spMkLst>
        </pc:spChg>
        <pc:spChg chg="add mod ord">
          <ac:chgData name="Lim Kelvin" userId="624f6ae12bb7b72b" providerId="LiveId" clId="{B272414D-B18A-4D81-997D-E20EBAE48599}" dt="2024-12-21T19:43:09.212" v="3509" actId="167"/>
          <ac:spMkLst>
            <pc:docMk/>
            <pc:sldMk cId="339878300" sldId="309"/>
            <ac:spMk id="26" creationId="{1516DFD1-B019-42B4-A2AD-3330CB025E30}"/>
          </ac:spMkLst>
        </pc:spChg>
        <pc:spChg chg="add mod ord">
          <ac:chgData name="Lim Kelvin" userId="624f6ae12bb7b72b" providerId="LiveId" clId="{B272414D-B18A-4D81-997D-E20EBAE48599}" dt="2024-12-21T19:43:43.820" v="3515" actId="167"/>
          <ac:spMkLst>
            <pc:docMk/>
            <pc:sldMk cId="339878300" sldId="309"/>
            <ac:spMk id="27" creationId="{3D26C459-2547-480A-ADB5-1850FF651432}"/>
          </ac:spMkLst>
        </pc:spChg>
        <pc:spChg chg="add mod">
          <ac:chgData name="Lim Kelvin" userId="624f6ae12bb7b72b" providerId="LiveId" clId="{B272414D-B18A-4D81-997D-E20EBAE48599}" dt="2024-12-21T19:11:40.019" v="3276" actId="20577"/>
          <ac:spMkLst>
            <pc:docMk/>
            <pc:sldMk cId="339878300" sldId="309"/>
            <ac:spMk id="29" creationId="{E9690885-D223-44B1-B551-7597C6C7438D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4" creationId="{B771BD93-8258-4794-B66D-45A0644873B1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5" creationId="{465178E0-0DCD-4B2F-8129-1F2E212AD0B4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6" creationId="{385863A5-1812-409C-AB09-228CADA921ED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7" creationId="{C6AAD831-A311-4992-85BF-5BC3C23ECF8E}"/>
          </ac:spMkLst>
        </pc:spChg>
        <pc:spChg chg="add mod ord">
          <ac:chgData name="Lim Kelvin" userId="624f6ae12bb7b72b" providerId="LiveId" clId="{B272414D-B18A-4D81-997D-E20EBAE48599}" dt="2024-12-21T19:38:41.672" v="3484" actId="167"/>
          <ac:spMkLst>
            <pc:docMk/>
            <pc:sldMk cId="339878300" sldId="309"/>
            <ac:spMk id="38" creationId="{95058954-DEA0-47E0-816C-EA1C668B7725}"/>
          </ac:spMkLst>
        </pc:spChg>
        <pc:grpChg chg="mod">
          <ac:chgData name="Lim Kelvin" userId="624f6ae12bb7b72b" providerId="LiveId" clId="{B272414D-B18A-4D81-997D-E20EBAE48599}" dt="2024-12-21T13:37:55.468" v="617" actId="1076"/>
          <ac:grpSpMkLst>
            <pc:docMk/>
            <pc:sldMk cId="339878300" sldId="309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7:12:53.032" v="2622" actId="165"/>
          <ac:grpSpMkLst>
            <pc:docMk/>
            <pc:sldMk cId="339878300" sldId="309"/>
            <ac:grpSpMk id="29" creationId="{F26DE07D-0022-4124-AB55-B7DC63D5F5C0}"/>
          </ac:grpSpMkLst>
        </pc:grpChg>
        <pc:grpChg chg="add mod">
          <ac:chgData name="Lim Kelvin" userId="624f6ae12bb7b72b" providerId="LiveId" clId="{B272414D-B18A-4D81-997D-E20EBAE48599}" dt="2024-12-21T17:15:54.678" v="2644"/>
          <ac:grpSpMkLst>
            <pc:docMk/>
            <pc:sldMk cId="339878300" sldId="309"/>
            <ac:grpSpMk id="33" creationId="{F047D3B3-E651-4D05-A3D7-76B43DDC263B}"/>
          </ac:grpSpMkLst>
        </pc:grpChg>
        <pc:picChg chg="mod">
          <ac:chgData name="Lim Kelvin" userId="624f6ae12bb7b72b" providerId="LiveId" clId="{B272414D-B18A-4D81-997D-E20EBAE48599}" dt="2024-12-21T13:38:02.702" v="618"/>
          <ac:picMkLst>
            <pc:docMk/>
            <pc:sldMk cId="339878300" sldId="309"/>
            <ac:picMk id="10" creationId="{1377A4D3-2C6D-4ECE-8BBE-0EE1C2C783C5}"/>
          </ac:picMkLst>
        </pc:picChg>
        <pc:picChg chg="mod">
          <ac:chgData name="Lim Kelvin" userId="624f6ae12bb7b72b" providerId="LiveId" clId="{B272414D-B18A-4D81-997D-E20EBAE48599}" dt="2024-12-21T13:38:22.284" v="620"/>
          <ac:picMkLst>
            <pc:docMk/>
            <pc:sldMk cId="339878300" sldId="309"/>
            <ac:picMk id="13" creationId="{BB6D5D22-F62C-4D0E-BB44-A0354A2F4B86}"/>
          </ac:picMkLst>
        </pc:picChg>
        <pc:picChg chg="add del mod">
          <ac:chgData name="Lim Kelvin" userId="624f6ae12bb7b72b" providerId="LiveId" clId="{B272414D-B18A-4D81-997D-E20EBAE48599}" dt="2024-12-21T17:12:07.230" v="2612" actId="478"/>
          <ac:picMkLst>
            <pc:docMk/>
            <pc:sldMk cId="339878300" sldId="309"/>
            <ac:picMk id="22" creationId="{572DD9C8-527E-470A-82F0-4ECDA87EACAE}"/>
          </ac:picMkLst>
        </pc:picChg>
        <pc:picChg chg="add del mod">
          <ac:chgData name="Lim Kelvin" userId="624f6ae12bb7b72b" providerId="LiveId" clId="{B272414D-B18A-4D81-997D-E20EBAE48599}" dt="2024-12-21T17:12:06.397" v="2609" actId="478"/>
          <ac:picMkLst>
            <pc:docMk/>
            <pc:sldMk cId="339878300" sldId="309"/>
            <ac:picMk id="23" creationId="{6CFDAD1F-2B37-4628-A177-48C47609B6D4}"/>
          </ac:picMkLst>
        </pc:picChg>
        <pc:picChg chg="add del mod">
          <ac:chgData name="Lim Kelvin" userId="624f6ae12bb7b72b" providerId="LiveId" clId="{B272414D-B18A-4D81-997D-E20EBAE48599}" dt="2024-12-21T17:12:06.804" v="2610" actId="478"/>
          <ac:picMkLst>
            <pc:docMk/>
            <pc:sldMk cId="339878300" sldId="309"/>
            <ac:picMk id="24" creationId="{0046D08B-ED91-4A5B-A065-9BBF38070108}"/>
          </ac:picMkLst>
        </pc:picChg>
        <pc:picChg chg="add del mod">
          <ac:chgData name="Lim Kelvin" userId="624f6ae12bb7b72b" providerId="LiveId" clId="{B272414D-B18A-4D81-997D-E20EBAE48599}" dt="2024-12-21T17:12:16.761" v="2618"/>
          <ac:picMkLst>
            <pc:docMk/>
            <pc:sldMk cId="339878300" sldId="309"/>
            <ac:picMk id="28" creationId="{6792E1F9-0E3E-4D27-8841-3B342B073A97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0" creationId="{8CA085A9-F328-40BC-B67D-34AF56AA8265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1" creationId="{A3F78AA5-5B0D-4D95-BD0C-0E1D93267103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2" creationId="{1A61872C-9E26-45AC-9E5E-38598D777CD9}"/>
          </ac:picMkLst>
        </pc:picChg>
      </pc:sldChg>
      <pc:sldChg chg="addSp delSp modSp add del mod">
        <pc:chgData name="Lim Kelvin" userId="624f6ae12bb7b72b" providerId="LiveId" clId="{B272414D-B18A-4D81-997D-E20EBAE48599}" dt="2024-12-21T13:37:09.097" v="604" actId="47"/>
        <pc:sldMkLst>
          <pc:docMk/>
          <pc:sldMk cId="652920547" sldId="309"/>
        </pc:sldMkLst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2" creationId="{1BF6961D-850B-42BB-B6AC-F7B49A7CBEC3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3" creationId="{27650763-F2C0-4B7B-A973-47D9D4FCF76E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4" creationId="{C9602B0F-8A06-4A46-92EA-169C54B2C64B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5" creationId="{D6FAD43A-A75D-4F5C-A0CE-666628D492DA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8" creationId="{FBD05BDD-E24A-4287-B257-64665CE2D976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9" creationId="{575CF290-3E48-47C3-94C2-386A2F37C7A0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0" creationId="{35E9B015-4EC1-4A8D-B3A0-B18909356309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1" creationId="{05C750B1-39C0-4EFB-88D0-52D6B417F266}"/>
          </ac:spMkLst>
        </pc:spChg>
        <pc:grpChg chg="add del">
          <ac:chgData name="Lim Kelvin" userId="624f6ae12bb7b72b" providerId="LiveId" clId="{B272414D-B18A-4D81-997D-E20EBAE48599}" dt="2024-12-21T13:36:58.601" v="599" actId="478"/>
          <ac:grpSpMkLst>
            <pc:docMk/>
            <pc:sldMk cId="652920547" sldId="309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4:58.512" v="573"/>
          <ac:grpSpMkLst>
            <pc:docMk/>
            <pc:sldMk cId="652920547" sldId="309"/>
            <ac:grpSpMk id="18" creationId="{3D7B6E06-42B5-4FCD-BF02-3B4834DF77A2}"/>
          </ac:grpSpMkLst>
        </pc:grpChg>
        <pc:grpChg chg="add mod">
          <ac:chgData name="Lim Kelvin" userId="624f6ae12bb7b72b" providerId="LiveId" clId="{B272414D-B18A-4D81-997D-E20EBAE48599}" dt="2024-12-21T13:37:00.125" v="603"/>
          <ac:grpSpMkLst>
            <pc:docMk/>
            <pc:sldMk cId="652920547" sldId="309"/>
            <ac:grpSpMk id="26" creationId="{D303F7CE-4CB0-407F-A0F4-C6F588967AC6}"/>
          </ac:grpSpMkLst>
        </pc:grpChg>
        <pc:picChg chg="add del mod">
          <ac:chgData name="Lim Kelvin" userId="624f6ae12bb7b72b" providerId="LiveId" clId="{B272414D-B18A-4D81-997D-E20EBAE48599}" dt="2024-12-21T13:36:57.812" v="596" actId="478"/>
          <ac:picMkLst>
            <pc:docMk/>
            <pc:sldMk cId="652920547" sldId="309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59.819" v="575"/>
          <ac:picMkLst>
            <pc:docMk/>
            <pc:sldMk cId="652920547" sldId="309"/>
            <ac:picMk id="15" creationId="{D140810B-21A5-43A3-8B23-02705F76545E}"/>
          </ac:picMkLst>
        </pc:picChg>
        <pc:picChg chg="mod">
          <ac:chgData name="Lim Kelvin" userId="624f6ae12bb7b72b" providerId="LiveId" clId="{B272414D-B18A-4D81-997D-E20EBAE48599}" dt="2024-12-21T13:34:58.512" v="573"/>
          <ac:picMkLst>
            <pc:docMk/>
            <pc:sldMk cId="652920547" sldId="309"/>
            <ac:picMk id="21" creationId="{2265770B-0DBD-4A53-B975-55E2F294A028}"/>
          </ac:picMkLst>
        </pc:picChg>
        <pc:picChg chg="mod">
          <ac:chgData name="Lim Kelvin" userId="624f6ae12bb7b72b" providerId="LiveId" clId="{B272414D-B18A-4D81-997D-E20EBAE48599}" dt="2024-12-21T13:37:00.125" v="603"/>
          <ac:picMkLst>
            <pc:docMk/>
            <pc:sldMk cId="652920547" sldId="309"/>
            <ac:picMk id="27" creationId="{E609E71F-5A4B-4E01-A7AA-25FD6E72E999}"/>
          </ac:picMkLst>
        </pc:picChg>
        <pc:picChg chg="add mod">
          <ac:chgData name="Lim Kelvin" userId="624f6ae12bb7b72b" providerId="LiveId" clId="{B272414D-B18A-4D81-997D-E20EBAE48599}" dt="2024-12-21T13:36:59.047" v="601"/>
          <ac:picMkLst>
            <pc:docMk/>
            <pc:sldMk cId="652920547" sldId="309"/>
            <ac:picMk id="32" creationId="{7A447FCD-2818-4FD3-AC51-5C4C96A16331}"/>
          </ac:picMkLst>
        </pc:picChg>
      </pc:sldChg>
      <pc:sldChg chg="add del">
        <pc:chgData name="Lim Kelvin" userId="624f6ae12bb7b72b" providerId="LiveId" clId="{B272414D-B18A-4D81-997D-E20EBAE48599}" dt="2024-12-21T13:33:37.764" v="557" actId="47"/>
        <pc:sldMkLst>
          <pc:docMk/>
          <pc:sldMk cId="1877212372" sldId="309"/>
        </pc:sldMkLst>
      </pc:sldChg>
      <pc:sldChg chg="add del">
        <pc:chgData name="Lim Kelvin" userId="624f6ae12bb7b72b" providerId="LiveId" clId="{B272414D-B18A-4D81-997D-E20EBAE48599}" dt="2024-12-21T13:33:29.611" v="555" actId="47"/>
        <pc:sldMkLst>
          <pc:docMk/>
          <pc:sldMk cId="3234882260" sldId="309"/>
        </pc:sldMkLst>
      </pc:sldChg>
      <pc:sldChg chg="addSp delSp modSp add mod addAnim delAnim modAnim">
        <pc:chgData name="Lim Kelvin" userId="624f6ae12bb7b72b" providerId="LiveId" clId="{B272414D-B18A-4D81-997D-E20EBAE48599}" dt="2024-12-21T19:54:17.019" v="3596" actId="1076"/>
        <pc:sldMkLst>
          <pc:docMk/>
          <pc:sldMk cId="2045337599" sldId="310"/>
        </pc:sldMkLst>
        <pc:spChg chg="add mod">
          <ac:chgData name="Lim Kelvin" userId="624f6ae12bb7b72b" providerId="LiveId" clId="{B272414D-B18A-4D81-997D-E20EBAE48599}" dt="2024-12-21T19:10:52.183" v="3269" actId="20577"/>
          <ac:spMkLst>
            <pc:docMk/>
            <pc:sldMk cId="2045337599" sldId="310"/>
            <ac:spMk id="2" creationId="{EC2D5C40-488E-4CF6-A889-EA4640189FA5}"/>
          </ac:spMkLst>
        </pc:spChg>
        <pc:spChg chg="add mod ord">
          <ac:chgData name="Lim Kelvin" userId="624f6ae12bb7b72b" providerId="LiveId" clId="{B272414D-B18A-4D81-997D-E20EBAE48599}" dt="2024-12-21T16:45:39.597" v="2424" actId="207"/>
          <ac:spMkLst>
            <pc:docMk/>
            <pc:sldMk cId="2045337599" sldId="310"/>
            <ac:spMk id="15" creationId="{6EB560BF-7D9D-4B5C-8913-2ECCE047FC0B}"/>
          </ac:spMkLst>
        </pc:spChg>
        <pc:spChg chg="add mod">
          <ac:chgData name="Lim Kelvin" userId="624f6ae12bb7b72b" providerId="LiveId" clId="{B272414D-B18A-4D81-997D-E20EBAE48599}" dt="2024-12-21T14:09:03.469" v="859" actId="20577"/>
          <ac:spMkLst>
            <pc:docMk/>
            <pc:sldMk cId="2045337599" sldId="310"/>
            <ac:spMk id="18" creationId="{B7437E21-3705-4C87-B75B-806DAC830D80}"/>
          </ac:spMkLst>
        </pc:spChg>
        <pc:spChg chg="add del mod">
          <ac:chgData name="Lim Kelvin" userId="624f6ae12bb7b72b" providerId="LiveId" clId="{B272414D-B18A-4D81-997D-E20EBAE48599}" dt="2024-12-21T19:45:07.598" v="3519" actId="478"/>
          <ac:spMkLst>
            <pc:docMk/>
            <pc:sldMk cId="2045337599" sldId="310"/>
            <ac:spMk id="21" creationId="{1C605ED8-EFF5-46F2-BEED-1F3AB5411EB2}"/>
          </ac:spMkLst>
        </pc:spChg>
        <pc:spChg chg="add del mod">
          <ac:chgData name="Lim Kelvin" userId="624f6ae12bb7b72b" providerId="LiveId" clId="{B272414D-B18A-4D81-997D-E20EBAE48599}" dt="2024-12-21T17:14:45.547" v="2631" actId="478"/>
          <ac:spMkLst>
            <pc:docMk/>
            <pc:sldMk cId="2045337599" sldId="310"/>
            <ac:spMk id="25" creationId="{612AB778-4EC9-49F8-B89B-05A964BC9666}"/>
          </ac:spMkLst>
        </pc:spChg>
        <pc:spChg chg="add del mod">
          <ac:chgData name="Lim Kelvin" userId="624f6ae12bb7b72b" providerId="LiveId" clId="{B272414D-B18A-4D81-997D-E20EBAE48599}" dt="2024-12-21T14:20:00.540" v="992" actId="478"/>
          <ac:spMkLst>
            <pc:docMk/>
            <pc:sldMk cId="2045337599" sldId="310"/>
            <ac:spMk id="26" creationId="{20FB6C8D-B059-41A5-ACBF-3FE70F45EF5C}"/>
          </ac:spMkLst>
        </pc:spChg>
        <pc:spChg chg="add del mod">
          <ac:chgData name="Lim Kelvin" userId="624f6ae12bb7b72b" providerId="LiveId" clId="{B272414D-B18A-4D81-997D-E20EBAE48599}" dt="2024-12-21T19:53:07.008" v="3589" actId="478"/>
          <ac:spMkLst>
            <pc:docMk/>
            <pc:sldMk cId="2045337599" sldId="310"/>
            <ac:spMk id="27" creationId="{30A81F32-7A1F-4441-8309-8E2D9FFEA353}"/>
          </ac:spMkLst>
        </pc:spChg>
        <pc:spChg chg="add del mod">
          <ac:chgData name="Lim Kelvin" userId="624f6ae12bb7b72b" providerId="LiveId" clId="{B272414D-B18A-4D81-997D-E20EBAE48599}" dt="2024-12-21T19:53:06.526" v="3588" actId="478"/>
          <ac:spMkLst>
            <pc:docMk/>
            <pc:sldMk cId="2045337599" sldId="310"/>
            <ac:spMk id="28" creationId="{BF8C42C5-9308-4BA0-B9CA-2FC069B6FF52}"/>
          </ac:spMkLst>
        </pc:spChg>
        <pc:spChg chg="add mod">
          <ac:chgData name="Lim Kelvin" userId="624f6ae12bb7b72b" providerId="LiveId" clId="{B272414D-B18A-4D81-997D-E20EBAE48599}" dt="2024-12-21T17:14:45.823" v="2632"/>
          <ac:spMkLst>
            <pc:docMk/>
            <pc:sldMk cId="2045337599" sldId="310"/>
            <ac:spMk id="32" creationId="{F72E9157-8F80-40FD-9798-91F47C38218F}"/>
          </ac:spMkLst>
        </pc:spChg>
        <pc:spChg chg="add del mod ord">
          <ac:chgData name="Lim Kelvin" userId="624f6ae12bb7b72b" providerId="LiveId" clId="{B272414D-B18A-4D81-997D-E20EBAE48599}" dt="2024-12-21T19:53:20.528" v="3592" actId="478"/>
          <ac:spMkLst>
            <pc:docMk/>
            <pc:sldMk cId="2045337599" sldId="310"/>
            <ac:spMk id="33" creationId="{C9FC0DF3-1A23-4CEE-93DA-09B516DA30D0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4" creationId="{7A66F8E8-B02A-429C-A35E-9DA1BDAFD848}"/>
          </ac:spMkLst>
        </pc:spChg>
        <pc:spChg chg="add del mod ord">
          <ac:chgData name="Lim Kelvin" userId="624f6ae12bb7b72b" providerId="LiveId" clId="{B272414D-B18A-4D81-997D-E20EBAE48599}" dt="2024-12-21T19:53:23.743" v="3593" actId="478"/>
          <ac:spMkLst>
            <pc:docMk/>
            <pc:sldMk cId="2045337599" sldId="310"/>
            <ac:spMk id="34" creationId="{ED890592-AC93-4566-9F1A-8B93D61913FF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5" creationId="{6C5A0E95-2B97-47BA-9539-4DEB83AF020D}"/>
          </ac:spMkLst>
        </pc:spChg>
        <pc:spChg chg="add mod ord">
          <ac:chgData name="Lim Kelvin" userId="624f6ae12bb7b72b" providerId="LiveId" clId="{B272414D-B18A-4D81-997D-E20EBAE48599}" dt="2024-12-21T19:54:17.019" v="3596" actId="1076"/>
          <ac:spMkLst>
            <pc:docMk/>
            <pc:sldMk cId="2045337599" sldId="310"/>
            <ac:spMk id="35" creationId="{D968F247-852B-46B9-B44F-1C57B12F545A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6" creationId="{29BD6FD1-8CE0-4964-A561-B8E82BB7CC7A}"/>
          </ac:spMkLst>
        </pc:spChg>
        <pc:spChg chg="add del mod">
          <ac:chgData name="Lim Kelvin" userId="624f6ae12bb7b72b" providerId="LiveId" clId="{B272414D-B18A-4D81-997D-E20EBAE48599}" dt="2024-12-21T19:49:51.682" v="3542"/>
          <ac:spMkLst>
            <pc:docMk/>
            <pc:sldMk cId="2045337599" sldId="310"/>
            <ac:spMk id="36" creationId="{4B846D68-8397-474D-B529-95B09452BCCD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7" creationId="{294A86F8-DFF1-4DF0-B3DD-5925913EEB5A}"/>
          </ac:spMkLst>
        </pc:spChg>
        <pc:spChg chg="add del mod ord">
          <ac:chgData name="Lim Kelvin" userId="624f6ae12bb7b72b" providerId="LiveId" clId="{B272414D-B18A-4D81-997D-E20EBAE48599}" dt="2024-12-21T19:53:06.135" v="3587"/>
          <ac:spMkLst>
            <pc:docMk/>
            <pc:sldMk cId="2045337599" sldId="310"/>
            <ac:spMk id="37" creationId="{DA021790-F9B3-482A-8FE8-97315954FA82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39" creationId="{27C00795-52DE-49E3-B08D-D7165A82E0B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0" creationId="{A3935557-1F7F-46B0-ADB7-9226D75EAA9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1" creationId="{C67468F1-D363-4837-9FC6-5AD3E7DF916B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2" creationId="{51021AD2-4295-43B0-9A62-24793C638F0E}"/>
          </ac:spMkLst>
        </pc:spChg>
        <pc:grpChg chg="mod">
          <ac:chgData name="Lim Kelvin" userId="624f6ae12bb7b72b" providerId="LiveId" clId="{B272414D-B18A-4D81-997D-E20EBAE48599}" dt="2024-12-21T13:38:59.878" v="622" actId="1076"/>
          <ac:grpSpMkLst>
            <pc:docMk/>
            <pc:sldMk cId="2045337599" sldId="310"/>
            <ac:grpSpMk id="4" creationId="{DEE27C70-463B-45A8-9F35-A1C001D26E82}"/>
          </ac:grpSpMkLst>
        </pc:grpChg>
        <pc:grpChg chg="mod">
          <ac:chgData name="Lim Kelvin" userId="624f6ae12bb7b72b" providerId="LiveId" clId="{B272414D-B18A-4D81-997D-E20EBAE48599}" dt="2024-12-21T15:39:46.584" v="1656" actId="1076"/>
          <ac:grpSpMkLst>
            <pc:docMk/>
            <pc:sldMk cId="2045337599" sldId="310"/>
            <ac:grpSpMk id="7" creationId="{72A8C42B-F39D-4AAA-B0A4-8105CABAA5B9}"/>
          </ac:grpSpMkLst>
        </pc:grpChg>
        <pc:grpChg chg="add del mod">
          <ac:chgData name="Lim Kelvin" userId="624f6ae12bb7b72b" providerId="LiveId" clId="{B272414D-B18A-4D81-997D-E20EBAE48599}" dt="2024-12-21T17:12:54.227" v="2623" actId="165"/>
          <ac:grpSpMkLst>
            <pc:docMk/>
            <pc:sldMk cId="2045337599" sldId="310"/>
            <ac:grpSpMk id="26" creationId="{BC411416-D6B0-4E14-9222-7554AF3DBC6C}"/>
          </ac:grpSpMkLst>
        </pc:grpChg>
        <pc:grpChg chg="add del mod">
          <ac:chgData name="Lim Kelvin" userId="624f6ae12bb7b72b" providerId="LiveId" clId="{B272414D-B18A-4D81-997D-E20EBAE48599}" dt="2024-12-21T17:15:22.600" v="2634"/>
          <ac:grpSpMkLst>
            <pc:docMk/>
            <pc:sldMk cId="2045337599" sldId="310"/>
            <ac:grpSpMk id="33" creationId="{1506F14F-4F2D-48C8-A0D0-661FBBEFFE17}"/>
          </ac:grpSpMkLst>
        </pc:grpChg>
        <pc:grpChg chg="add mod">
          <ac:chgData name="Lim Kelvin" userId="624f6ae12bb7b72b" providerId="LiveId" clId="{B272414D-B18A-4D81-997D-E20EBAE48599}" dt="2024-12-21T17:15:56.147" v="2645"/>
          <ac:grpSpMkLst>
            <pc:docMk/>
            <pc:sldMk cId="2045337599" sldId="310"/>
            <ac:grpSpMk id="38" creationId="{63EC2D84-475E-4F9F-A9C8-6EA277708A1D}"/>
          </ac:grpSpMkLst>
        </pc:grpChg>
        <pc:picChg chg="mod">
          <ac:chgData name="Lim Kelvin" userId="624f6ae12bb7b72b" providerId="LiveId" clId="{B272414D-B18A-4D81-997D-E20EBAE48599}" dt="2024-12-21T13:39:05.346" v="623"/>
          <ac:picMkLst>
            <pc:docMk/>
            <pc:sldMk cId="2045337599" sldId="310"/>
            <ac:picMk id="13" creationId="{BB6D5D22-F62C-4D0E-BB44-A0354A2F4B86}"/>
          </ac:picMkLst>
        </pc:picChg>
        <pc:picChg chg="mod">
          <ac:chgData name="Lim Kelvin" userId="624f6ae12bb7b72b" providerId="LiveId" clId="{B272414D-B18A-4D81-997D-E20EBAE48599}" dt="2024-12-21T13:39:09.710" v="624"/>
          <ac:picMkLst>
            <pc:docMk/>
            <pc:sldMk cId="2045337599" sldId="310"/>
            <ac:picMk id="14" creationId="{0C3601C3-BD92-41CF-AF43-1F461F94DAB8}"/>
          </ac:picMkLst>
        </pc:picChg>
        <pc:picChg chg="add del mod">
          <ac:chgData name="Lim Kelvin" userId="624f6ae12bb7b72b" providerId="LiveId" clId="{B272414D-B18A-4D81-997D-E20EBAE48599}" dt="2024-12-21T17:12:09.243" v="2615" actId="478"/>
          <ac:picMkLst>
            <pc:docMk/>
            <pc:sldMk cId="2045337599" sldId="310"/>
            <ac:picMk id="22" creationId="{AAE2A8FC-BDFF-4E21-A07C-6C5FAE8896C2}"/>
          </ac:picMkLst>
        </pc:picChg>
        <pc:picChg chg="add del mod">
          <ac:chgData name="Lim Kelvin" userId="624f6ae12bb7b72b" providerId="LiveId" clId="{B272414D-B18A-4D81-997D-E20EBAE48599}" dt="2024-12-21T17:12:08.892" v="2614" actId="478"/>
          <ac:picMkLst>
            <pc:docMk/>
            <pc:sldMk cId="2045337599" sldId="310"/>
            <ac:picMk id="23" creationId="{C78760C1-FD0E-4BB3-9B48-78A58EB55A9F}"/>
          </ac:picMkLst>
        </pc:picChg>
        <pc:picChg chg="add del mod">
          <ac:chgData name="Lim Kelvin" userId="624f6ae12bb7b72b" providerId="LiveId" clId="{B272414D-B18A-4D81-997D-E20EBAE48599}" dt="2024-12-21T17:12:08.649" v="2613" actId="478"/>
          <ac:picMkLst>
            <pc:docMk/>
            <pc:sldMk cId="2045337599" sldId="310"/>
            <ac:picMk id="24" creationId="{88116803-C5CB-474D-83B0-C8C1795C7B8B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29" creationId="{FFFDE5C6-C931-491F-BF11-C260F1F22933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0" creationId="{B5FF3754-DDE8-464F-8266-FABF8B52A7A8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1" creationId="{FCBCBCAE-4E40-4A93-AAA2-6A87CB77BADB}"/>
          </ac:picMkLst>
        </pc:picChg>
      </pc:sldChg>
      <pc:sldChg chg="add del">
        <pc:chgData name="Lim Kelvin" userId="624f6ae12bb7b72b" providerId="LiveId" clId="{B272414D-B18A-4D81-997D-E20EBAE48599}" dt="2024-12-21T13:37:09.826" v="605" actId="47"/>
        <pc:sldMkLst>
          <pc:docMk/>
          <pc:sldMk cId="3180457138" sldId="310"/>
        </pc:sldMkLst>
      </pc:sldChg>
      <pc:sldChg chg="addSp delSp modSp add mod ord modTransition modAnim">
        <pc:chgData name="Lim Kelvin" userId="624f6ae12bb7b72b" providerId="LiveId" clId="{B272414D-B18A-4D81-997D-E20EBAE48599}" dt="2024-12-21T20:23:58.920" v="3680"/>
        <pc:sldMkLst>
          <pc:docMk/>
          <pc:sldMk cId="1229618248" sldId="311"/>
        </pc:sldMkLst>
        <pc:spChg chg="add mod ord">
          <ac:chgData name="Lim Kelvin" userId="624f6ae12bb7b72b" providerId="LiveId" clId="{B272414D-B18A-4D81-997D-E20EBAE48599}" dt="2024-12-21T16:45:27.898" v="2422" actId="207"/>
          <ac:spMkLst>
            <pc:docMk/>
            <pc:sldMk cId="1229618248" sldId="311"/>
            <ac:spMk id="15" creationId="{C5641C95-C5B9-45AD-988F-B4F9E3F38D77}"/>
          </ac:spMkLst>
        </pc:spChg>
        <pc:grpChg chg="del">
          <ac:chgData name="Lim Kelvin" userId="624f6ae12bb7b72b" providerId="LiveId" clId="{B272414D-B18A-4D81-997D-E20EBAE48599}" dt="2024-12-21T13:46:17.372" v="632" actId="478"/>
          <ac:grpSpMkLst>
            <pc:docMk/>
            <pc:sldMk cId="1229618248" sldId="311"/>
            <ac:grpSpMk id="4" creationId="{DEE27C70-463B-45A8-9F35-A1C001D26E82}"/>
          </ac:grpSpMkLst>
        </pc:grpChg>
        <pc:picChg chg="mod">
          <ac:chgData name="Lim Kelvin" userId="624f6ae12bb7b72b" providerId="LiveId" clId="{B272414D-B18A-4D81-997D-E20EBAE48599}" dt="2024-12-21T13:46:23.051" v="633"/>
          <ac:picMkLst>
            <pc:docMk/>
            <pc:sldMk cId="1229618248" sldId="311"/>
            <ac:picMk id="10" creationId="{1377A4D3-2C6D-4ECE-8BBE-0EE1C2C783C5}"/>
          </ac:picMkLst>
        </pc:picChg>
      </pc:sldChg>
      <pc:sldChg chg="add del">
        <pc:chgData name="Lim Kelvin" userId="624f6ae12bb7b72b" providerId="LiveId" clId="{B272414D-B18A-4D81-997D-E20EBAE48599}" dt="2024-12-21T14:05:28.224" v="813" actId="47"/>
        <pc:sldMkLst>
          <pc:docMk/>
          <pc:sldMk cId="725938123" sldId="312"/>
        </pc:sldMkLst>
      </pc:sldChg>
      <pc:sldChg chg="addSp delSp modSp add del mod delAnim">
        <pc:chgData name="Lim Kelvin" userId="624f6ae12bb7b72b" providerId="LiveId" clId="{B272414D-B18A-4D81-997D-E20EBAE48599}" dt="2024-12-21T19:57:18.866" v="3658" actId="207"/>
        <pc:sldMkLst>
          <pc:docMk/>
          <pc:sldMk cId="727292275" sldId="312"/>
        </pc:sldMkLst>
        <pc:spChg chg="del">
          <ac:chgData name="Lim Kelvin" userId="624f6ae12bb7b72b" providerId="LiveId" clId="{B272414D-B18A-4D81-997D-E20EBAE48599}" dt="2024-12-21T18:54:53.277" v="3148" actId="478"/>
          <ac:spMkLst>
            <pc:docMk/>
            <pc:sldMk cId="727292275" sldId="312"/>
            <ac:spMk id="2" creationId="{FA2E0400-898F-4CD5-AD95-E8DB765F7870}"/>
          </ac:spMkLst>
        </pc:spChg>
        <pc:spChg chg="add del mod">
          <ac:chgData name="Lim Kelvin" userId="624f6ae12bb7b72b" providerId="LiveId" clId="{B272414D-B18A-4D81-997D-E20EBAE48599}" dt="2024-12-21T17:24:28.755" v="2656" actId="478"/>
          <ac:spMkLst>
            <pc:docMk/>
            <pc:sldMk cId="727292275" sldId="312"/>
            <ac:spMk id="3" creationId="{E645A781-42E9-4A35-8A63-1246A6850285}"/>
          </ac:spMkLst>
        </pc:spChg>
        <pc:spChg chg="del mod modVis">
          <ac:chgData name="Lim Kelvin" userId="624f6ae12bb7b72b" providerId="LiveId" clId="{B272414D-B18A-4D81-997D-E20EBAE48599}" dt="2024-12-21T17:39:44.995" v="2853" actId="478"/>
          <ac:spMkLst>
            <pc:docMk/>
            <pc:sldMk cId="727292275" sldId="312"/>
            <ac:spMk id="12" creationId="{D7BDFF57-BDB3-462B-A87B-E8D4A2CBE38B}"/>
          </ac:spMkLst>
        </pc:spChg>
        <pc:spChg chg="del">
          <ac:chgData name="Lim Kelvin" userId="624f6ae12bb7b72b" providerId="LiveId" clId="{B272414D-B18A-4D81-997D-E20EBAE48599}" dt="2024-12-21T18:52:30.589" v="3136" actId="478"/>
          <ac:spMkLst>
            <pc:docMk/>
            <pc:sldMk cId="727292275" sldId="312"/>
            <ac:spMk id="13" creationId="{ACE5DA9D-BA6E-4E04-9F21-50C9CAB7458B}"/>
          </ac:spMkLst>
        </pc:spChg>
        <pc:spChg chg="del">
          <ac:chgData name="Lim Kelvin" userId="624f6ae12bb7b72b" providerId="LiveId" clId="{B272414D-B18A-4D81-997D-E20EBAE48599}" dt="2024-12-21T18:52:32.307" v="3138" actId="478"/>
          <ac:spMkLst>
            <pc:docMk/>
            <pc:sldMk cId="727292275" sldId="312"/>
            <ac:spMk id="14" creationId="{7601FF77-3703-49D9-BBE1-22540E3C3509}"/>
          </ac:spMkLst>
        </pc:spChg>
        <pc:spChg chg="add mod topLvl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5" creationId="{EAFA89D3-DC13-4AB1-B2EF-DE7CECE82AC3}"/>
          </ac:spMkLst>
        </pc:spChg>
        <pc:spChg chg="add del">
          <ac:chgData name="Lim Kelvin" userId="624f6ae12bb7b72b" providerId="LiveId" clId="{B272414D-B18A-4D81-997D-E20EBAE48599}" dt="2024-12-21T17:25:36.464" v="2661" actId="11529"/>
          <ac:spMkLst>
            <pc:docMk/>
            <pc:sldMk cId="727292275" sldId="312"/>
            <ac:spMk id="16" creationId="{6C49B318-9C7D-4E6B-BC9F-956370884012}"/>
          </ac:spMkLst>
        </pc:spChg>
        <pc:spChg chg="add del mod topLvl modVis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7" creationId="{4CEC256C-E348-49B4-9505-0E0E45E0B89D}"/>
          </ac:spMkLst>
        </pc:spChg>
        <pc:spChg chg="add del mod">
          <ac:chgData name="Lim Kelvin" userId="624f6ae12bb7b72b" providerId="LiveId" clId="{B272414D-B18A-4D81-997D-E20EBAE48599}" dt="2024-12-21T17:29:33.328" v="2709" actId="11529"/>
          <ac:spMkLst>
            <pc:docMk/>
            <pc:sldMk cId="727292275" sldId="312"/>
            <ac:spMk id="19" creationId="{3B8056D2-B9DC-4B3A-A1C2-AC941340659F}"/>
          </ac:spMkLst>
        </pc:spChg>
        <pc:spChg chg="add del mod">
          <ac:chgData name="Lim Kelvin" userId="624f6ae12bb7b72b" providerId="LiveId" clId="{B272414D-B18A-4D81-997D-E20EBAE48599}" dt="2024-12-21T18:55:08.038" v="3150" actId="478"/>
          <ac:spMkLst>
            <pc:docMk/>
            <pc:sldMk cId="727292275" sldId="312"/>
            <ac:spMk id="20" creationId="{C33F6C89-F7CE-4995-9830-DFD01887CC96}"/>
          </ac:spMkLst>
        </pc:spChg>
        <pc:spChg chg="add del mod ord">
          <ac:chgData name="Lim Kelvin" userId="624f6ae12bb7b72b" providerId="LiveId" clId="{B272414D-B18A-4D81-997D-E20EBAE48599}" dt="2024-12-21T18:55:08.821" v="3151" actId="478"/>
          <ac:spMkLst>
            <pc:docMk/>
            <pc:sldMk cId="727292275" sldId="312"/>
            <ac:spMk id="21" creationId="{7D544893-F6F5-4331-AA8E-CCD9A9241C82}"/>
          </ac:spMkLst>
        </pc:spChg>
        <pc:spChg chg="add del mod">
          <ac:chgData name="Lim Kelvin" userId="624f6ae12bb7b72b" providerId="LiveId" clId="{B272414D-B18A-4D81-997D-E20EBAE48599}" dt="2024-12-21T18:55:07.027" v="3149" actId="478"/>
          <ac:spMkLst>
            <pc:docMk/>
            <pc:sldMk cId="727292275" sldId="312"/>
            <ac:spMk id="22" creationId="{4564324B-2B0D-4D9B-8672-255BE7A0551A}"/>
          </ac:spMkLst>
        </pc:spChg>
        <pc:spChg chg="add del mod">
          <ac:chgData name="Lim Kelvin" userId="624f6ae12bb7b72b" providerId="LiveId" clId="{B272414D-B18A-4D81-997D-E20EBAE48599}" dt="2024-12-21T17:27:43.040" v="2685" actId="478"/>
          <ac:spMkLst>
            <pc:docMk/>
            <pc:sldMk cId="727292275" sldId="312"/>
            <ac:spMk id="23" creationId="{D80E3810-A1C0-458C-A9FE-5C117BB76D59}"/>
          </ac:spMkLst>
        </pc:spChg>
        <pc:spChg chg="add del mod">
          <ac:chgData name="Lim Kelvin" userId="624f6ae12bb7b72b" providerId="LiveId" clId="{B272414D-B18A-4D81-997D-E20EBAE48599}" dt="2024-12-21T18:52:10.504" v="3135" actId="478"/>
          <ac:spMkLst>
            <pc:docMk/>
            <pc:sldMk cId="727292275" sldId="312"/>
            <ac:spMk id="24" creationId="{9D624B8E-F011-4833-82F1-C1B4F23646E5}"/>
          </ac:spMkLst>
        </pc:spChg>
        <pc:spChg chg="add del mod">
          <ac:chgData name="Lim Kelvin" userId="624f6ae12bb7b72b" providerId="LiveId" clId="{B272414D-B18A-4D81-997D-E20EBAE48599}" dt="2024-12-21T15:30:06.169" v="1650"/>
          <ac:spMkLst>
            <pc:docMk/>
            <pc:sldMk cId="727292275" sldId="312"/>
            <ac:spMk id="25" creationId="{8F11917E-F608-4BA1-8D5E-4CEB2F01BCF0}"/>
          </ac:spMkLst>
        </pc:spChg>
        <pc:spChg chg="add del mod">
          <ac:chgData name="Lim Kelvin" userId="624f6ae12bb7b72b" providerId="LiveId" clId="{B272414D-B18A-4D81-997D-E20EBAE48599}" dt="2024-12-21T18:52:07.901" v="3133" actId="478"/>
          <ac:spMkLst>
            <pc:docMk/>
            <pc:sldMk cId="727292275" sldId="312"/>
            <ac:spMk id="25" creationId="{AE47D4F0-069E-4A18-88BA-808FD5E748D2}"/>
          </ac:spMkLst>
        </pc:spChg>
        <pc:spChg chg="add mod ord">
          <ac:chgData name="Lim Kelvin" userId="624f6ae12bb7b72b" providerId="LiveId" clId="{B272414D-B18A-4D81-997D-E20EBAE48599}" dt="2024-12-21T18:54:24.658" v="3146" actId="207"/>
          <ac:spMkLst>
            <pc:docMk/>
            <pc:sldMk cId="727292275" sldId="312"/>
            <ac:spMk id="28" creationId="{C67B5697-C5FC-479A-9FDC-193385C4ECEF}"/>
          </ac:spMkLst>
        </pc:spChg>
        <pc:spChg chg="add del mod">
          <ac:chgData name="Lim Kelvin" userId="624f6ae12bb7b72b" providerId="LiveId" clId="{B272414D-B18A-4D81-997D-E20EBAE48599}" dt="2024-12-21T19:00:04.292" v="3203" actId="478"/>
          <ac:spMkLst>
            <pc:docMk/>
            <pc:sldMk cId="727292275" sldId="312"/>
            <ac:spMk id="29" creationId="{4212FAC5-5274-4F3E-905D-81FBECED6658}"/>
          </ac:spMkLst>
        </pc:spChg>
        <pc:spChg chg="add del mod">
          <ac:chgData name="Lim Kelvin" userId="624f6ae12bb7b72b" providerId="LiveId" clId="{B272414D-B18A-4D81-997D-E20EBAE48599}" dt="2024-12-21T19:56:57.950" v="3650" actId="207"/>
          <ac:spMkLst>
            <pc:docMk/>
            <pc:sldMk cId="727292275" sldId="312"/>
            <ac:spMk id="30" creationId="{AC153A22-8B62-4673-B39C-9560FE3DFFBD}"/>
          </ac:spMkLst>
        </pc:spChg>
        <pc:spChg chg="add del mod">
          <ac:chgData name="Lim Kelvin" userId="624f6ae12bb7b72b" providerId="LiveId" clId="{B272414D-B18A-4D81-997D-E20EBAE48599}" dt="2024-12-21T18:03:21.873" v="3036" actId="21"/>
          <ac:spMkLst>
            <pc:docMk/>
            <pc:sldMk cId="727292275" sldId="312"/>
            <ac:spMk id="36" creationId="{042DD0B6-B71B-4214-ADBF-031B7AD3178D}"/>
          </ac:spMkLst>
        </pc:spChg>
        <pc:spChg chg="del">
          <ac:chgData name="Lim Kelvin" userId="624f6ae12bb7b72b" providerId="LiveId" clId="{B272414D-B18A-4D81-997D-E20EBAE48599}" dt="2024-12-21T18:52:31.423" v="3137" actId="478"/>
          <ac:spMkLst>
            <pc:docMk/>
            <pc:sldMk cId="727292275" sldId="312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9:57:16.593" v="3657" actId="207"/>
          <ac:spMkLst>
            <pc:docMk/>
            <pc:sldMk cId="727292275" sldId="312"/>
            <ac:spMk id="50" creationId="{4BF25231-FE05-4CFA-B7D9-E1F2B0410D1E}"/>
          </ac:spMkLst>
        </pc:spChg>
        <pc:spChg chg="add del mod">
          <ac:chgData name="Lim Kelvin" userId="624f6ae12bb7b72b" providerId="LiveId" clId="{B272414D-B18A-4D81-997D-E20EBAE48599}" dt="2024-12-21T19:57:18.866" v="3658" actId="207"/>
          <ac:spMkLst>
            <pc:docMk/>
            <pc:sldMk cId="727292275" sldId="312"/>
            <ac:spMk id="51" creationId="{278A3C3D-06F6-42CC-ACDA-D0E6FE3515B9}"/>
          </ac:spMkLst>
        </pc:spChg>
        <pc:grpChg chg="add del mod">
          <ac:chgData name="Lim Kelvin" userId="624f6ae12bb7b72b" providerId="LiveId" clId="{B272414D-B18A-4D81-997D-E20EBAE48599}" dt="2024-12-21T18:52:08.854" v="3134" actId="478"/>
          <ac:grpSpMkLst>
            <pc:docMk/>
            <pc:sldMk cId="727292275" sldId="312"/>
            <ac:grpSpMk id="18" creationId="{17C0FDB5-C015-4255-8720-BC2DF2EC1874}"/>
          </ac:grpSpMkLst>
        </pc:grpChg>
        <pc:picChg chg="mod">
          <ac:chgData name="Lim Kelvin" userId="624f6ae12bb7b72b" providerId="LiveId" clId="{B272414D-B18A-4D81-997D-E20EBAE48599}" dt="2024-12-21T17:28:23.089" v="2696" actId="1076"/>
          <ac:picMkLst>
            <pc:docMk/>
            <pc:sldMk cId="727292275" sldId="312"/>
            <ac:picMk id="10" creationId="{2EB13D59-24A7-4017-ABCE-5FDF676A8270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29" creationId="{F7425A4E-82BE-4E92-B7EC-F335294F94FB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0" creationId="{8D16F008-F93F-40FE-9E42-650F1FE328A1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1" creationId="{45ED91BF-6048-4DEF-BAE5-FB2A8796B2E7}"/>
          </ac:picMkLst>
        </pc:picChg>
        <pc:picChg chg="add del mod">
          <ac:chgData name="Lim Kelvin" userId="624f6ae12bb7b72b" providerId="LiveId" clId="{B272414D-B18A-4D81-997D-E20EBAE48599}" dt="2024-12-21T18:52:07.332" v="3132" actId="478"/>
          <ac:picMkLst>
            <pc:docMk/>
            <pc:sldMk cId="727292275" sldId="312"/>
            <ac:picMk id="35" creationId="{8661929C-C936-4F81-ACD3-ED53B7E87A66}"/>
          </ac:picMkLst>
        </pc:picChg>
        <pc:picChg chg="add del mod">
          <ac:chgData name="Lim Kelvin" userId="624f6ae12bb7b72b" providerId="LiveId" clId="{B272414D-B18A-4D81-997D-E20EBAE48599}" dt="2024-12-21T17:30:04.234" v="2718" actId="1076"/>
          <ac:picMkLst>
            <pc:docMk/>
            <pc:sldMk cId="727292275" sldId="312"/>
            <ac:picMk id="60" creationId="{2FFEFE8B-2FCD-49B2-80AE-57C1834C9F58}"/>
          </ac:picMkLst>
        </pc:picChg>
      </pc:sldChg>
      <pc:sldChg chg="add del setBg">
        <pc:chgData name="Lim Kelvin" userId="624f6ae12bb7b72b" providerId="LiveId" clId="{B272414D-B18A-4D81-997D-E20EBAE48599}" dt="2024-12-21T16:06:50.558" v="1658" actId="47"/>
        <pc:sldMkLst>
          <pc:docMk/>
          <pc:sldMk cId="2295278247" sldId="313"/>
        </pc:sldMkLst>
      </pc:sldChg>
      <pc:sldChg chg="add del setBg">
        <pc:chgData name="Lim Kelvin" userId="624f6ae12bb7b72b" providerId="LiveId" clId="{B272414D-B18A-4D81-997D-E20EBAE48599}" dt="2024-12-21T16:06:55.419" v="1660"/>
        <pc:sldMkLst>
          <pc:docMk/>
          <pc:sldMk cId="2521239336" sldId="313"/>
        </pc:sldMkLst>
      </pc:sldChg>
      <pc:sldChg chg="add del">
        <pc:chgData name="Lim Kelvin" userId="624f6ae12bb7b72b" providerId="LiveId" clId="{B272414D-B18A-4D81-997D-E20EBAE48599}" dt="2024-12-21T15:37:39.969" v="1654" actId="47"/>
        <pc:sldMkLst>
          <pc:docMk/>
          <pc:sldMk cId="3579618094" sldId="313"/>
        </pc:sldMkLst>
      </pc:sldChg>
      <pc:sldChg chg="addSp modSp add mod ord modTransition modAnim">
        <pc:chgData name="Lim Kelvin" userId="624f6ae12bb7b72b" providerId="LiveId" clId="{B272414D-B18A-4D81-997D-E20EBAE48599}" dt="2024-12-21T17:10:29.080" v="2607" actId="207"/>
        <pc:sldMkLst>
          <pc:docMk/>
          <pc:sldMk cId="3660065273" sldId="313"/>
        </pc:sldMkLst>
        <pc:spChg chg="add mod">
          <ac:chgData name="Lim Kelvin" userId="624f6ae12bb7b72b" providerId="LiveId" clId="{B272414D-B18A-4D81-997D-E20EBAE48599}" dt="2024-12-21T17:03:45.439" v="2551"/>
          <ac:spMkLst>
            <pc:docMk/>
            <pc:sldMk cId="3660065273" sldId="313"/>
            <ac:spMk id="20" creationId="{3D5A74A7-AF8D-4215-9BA1-EC4642ECEA56}"/>
          </ac:spMkLst>
        </pc:spChg>
        <pc:spChg chg="mod">
          <ac:chgData name="Lim Kelvin" userId="624f6ae12bb7b72b" providerId="LiveId" clId="{B272414D-B18A-4D81-997D-E20EBAE48599}" dt="2024-12-21T17:09:17.966" v="2604" actId="404"/>
          <ac:spMkLst>
            <pc:docMk/>
            <pc:sldMk cId="3660065273" sldId="313"/>
            <ac:spMk id="21" creationId="{8DF24981-3EDE-41DC-AE61-992334DD90ED}"/>
          </ac:spMkLst>
        </pc:spChg>
        <pc:spChg chg="mod">
          <ac:chgData name="Lim Kelvin" userId="624f6ae12bb7b72b" providerId="LiveId" clId="{B272414D-B18A-4D81-997D-E20EBAE48599}" dt="2024-12-21T17:09:38.898" v="2605" actId="207"/>
          <ac:spMkLst>
            <pc:docMk/>
            <pc:sldMk cId="3660065273" sldId="313"/>
            <ac:spMk id="22" creationId="{A101707A-6C64-4BEA-90CE-00624F47FC49}"/>
          </ac:spMkLst>
        </pc:spChg>
        <pc:spChg chg="mod">
          <ac:chgData name="Lim Kelvin" userId="624f6ae12bb7b72b" providerId="LiveId" clId="{B272414D-B18A-4D81-997D-E20EBAE48599}" dt="2024-12-21T17:10:29.080" v="2607" actId="207"/>
          <ac:spMkLst>
            <pc:docMk/>
            <pc:sldMk cId="3660065273" sldId="313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2:11.198" v="2542" actId="2085"/>
          <ac:spMkLst>
            <pc:docMk/>
            <pc:sldMk cId="3660065273" sldId="313"/>
            <ac:spMk id="26" creationId="{A6CD2350-BBD9-49F4-8FD6-4C3B02CA1425}"/>
          </ac:spMkLst>
        </pc:spChg>
        <pc:spChg chg="mod modVis">
          <ac:chgData name="Lim Kelvin" userId="624f6ae12bb7b72b" providerId="LiveId" clId="{B272414D-B18A-4D81-997D-E20EBAE48599}" dt="2024-12-21T17:02:04.146" v="2541" actId="14429"/>
          <ac:spMkLst>
            <pc:docMk/>
            <pc:sldMk cId="3660065273" sldId="313"/>
            <ac:spMk id="28" creationId="{DCD52252-A3AE-41F7-A7F9-24D5768433BA}"/>
          </ac:spMkLst>
        </pc:spChg>
      </pc:sldChg>
      <pc:sldChg chg="delSp modSp add mod ord modTransition delAnim">
        <pc:chgData name="Lim Kelvin" userId="624f6ae12bb7b72b" providerId="LiveId" clId="{B272414D-B18A-4D81-997D-E20EBAE48599}" dt="2024-12-21T20:22:45.516" v="3678"/>
        <pc:sldMkLst>
          <pc:docMk/>
          <pc:sldMk cId="1455169715" sldId="314"/>
        </pc:sldMkLst>
        <pc:spChg chg="mod">
          <ac:chgData name="Lim Kelvin" userId="624f6ae12bb7b72b" providerId="LiveId" clId="{B272414D-B18A-4D81-997D-E20EBAE48599}" dt="2024-12-21T20:22:45.516" v="3678"/>
          <ac:spMkLst>
            <pc:docMk/>
            <pc:sldMk cId="1455169715" sldId="314"/>
            <ac:spMk id="17" creationId="{E10F6FDD-4AFB-4F10-8525-B80853CEA414}"/>
          </ac:spMkLst>
        </pc:spChg>
        <pc:spChg chg="mod">
          <ac:chgData name="Lim Kelvin" userId="624f6ae12bb7b72b" providerId="LiveId" clId="{B272414D-B18A-4D81-997D-E20EBAE48599}" dt="2024-12-21T17:07:02.741" v="2589" actId="20577"/>
          <ac:spMkLst>
            <pc:docMk/>
            <pc:sldMk cId="1455169715" sldId="314"/>
            <ac:spMk id="18" creationId="{0593CA46-7A1B-4455-A422-58A3B2FF7852}"/>
          </ac:spMkLst>
        </pc:spChg>
        <pc:spChg chg="mod">
          <ac:chgData name="Lim Kelvin" userId="624f6ae12bb7b72b" providerId="LiveId" clId="{B272414D-B18A-4D81-997D-E20EBAE48599}" dt="2024-12-21T17:05:56.096" v="2584" actId="14100"/>
          <ac:spMkLst>
            <pc:docMk/>
            <pc:sldMk cId="1455169715" sldId="314"/>
            <ac:spMk id="19" creationId="{A54EB0A8-7BB2-405C-9F8F-49CCD574DFA8}"/>
          </ac:spMkLst>
        </pc:spChg>
        <pc:spChg chg="del">
          <ac:chgData name="Lim Kelvin" userId="624f6ae12bb7b72b" providerId="LiveId" clId="{B272414D-B18A-4D81-997D-E20EBAE48599}" dt="2024-12-21T17:04:05.340" v="2555" actId="478"/>
          <ac:spMkLst>
            <pc:docMk/>
            <pc:sldMk cId="1455169715" sldId="314"/>
            <ac:spMk id="21" creationId="{8DF24981-3EDE-41DC-AE61-992334DD90ED}"/>
          </ac:spMkLst>
        </pc:spChg>
        <pc:spChg chg="del mod">
          <ac:chgData name="Lim Kelvin" userId="624f6ae12bb7b72b" providerId="LiveId" clId="{B272414D-B18A-4D81-997D-E20EBAE48599}" dt="2024-12-21T17:04:07.594" v="2557" actId="478"/>
          <ac:spMkLst>
            <pc:docMk/>
            <pc:sldMk cId="1455169715" sldId="314"/>
            <ac:spMk id="22" creationId="{A101707A-6C64-4BEA-90CE-00624F47FC49}"/>
          </ac:spMkLst>
        </pc:spChg>
        <pc:spChg chg="del">
          <ac:chgData name="Lim Kelvin" userId="624f6ae12bb7b72b" providerId="LiveId" clId="{B272414D-B18A-4D81-997D-E20EBAE48599}" dt="2024-12-21T17:04:09.215" v="2558" actId="478"/>
          <ac:spMkLst>
            <pc:docMk/>
            <pc:sldMk cId="1455169715" sldId="314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4:23.308" v="2560" actId="1076"/>
          <ac:spMkLst>
            <pc:docMk/>
            <pc:sldMk cId="1455169715" sldId="314"/>
            <ac:spMk id="26" creationId="{A6CD2350-BBD9-49F4-8FD6-4C3B02CA1425}"/>
          </ac:spMkLst>
        </pc:spChg>
        <pc:spChg chg="mod">
          <ac:chgData name="Lim Kelvin" userId="624f6ae12bb7b72b" providerId="LiveId" clId="{B272414D-B18A-4D81-997D-E20EBAE48599}" dt="2024-12-21T17:04:30.014" v="2563" actId="1076"/>
          <ac:spMkLst>
            <pc:docMk/>
            <pc:sldMk cId="1455169715" sldId="314"/>
            <ac:spMk id="27" creationId="{7969C3F2-69DD-46E3-BC03-979A9C07A0EF}"/>
          </ac:spMkLst>
        </pc:spChg>
        <pc:spChg chg="mod">
          <ac:chgData name="Lim Kelvin" userId="624f6ae12bb7b72b" providerId="LiveId" clId="{B272414D-B18A-4D81-997D-E20EBAE48599}" dt="2024-12-21T17:04:35.936" v="2566" actId="1076"/>
          <ac:spMkLst>
            <pc:docMk/>
            <pc:sldMk cId="1455169715" sldId="314"/>
            <ac:spMk id="28" creationId="{DCD52252-A3AE-41F7-A7F9-24D5768433BA}"/>
          </ac:spMkLst>
        </pc:spChg>
      </pc:sldChg>
      <pc:sldChg chg="addSp delSp modSp add del mod delAnim">
        <pc:chgData name="Lim Kelvin" userId="624f6ae12bb7b72b" providerId="LiveId" clId="{B272414D-B18A-4D81-997D-E20EBAE48599}" dt="2024-12-21T19:20:29.115" v="3346" actId="47"/>
        <pc:sldMkLst>
          <pc:docMk/>
          <pc:sldMk cId="183261024" sldId="315"/>
        </pc:sldMkLst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" creationId="{FA2E0400-898F-4CD5-AD95-E8DB765F7870}"/>
          </ac:spMkLst>
        </pc:spChg>
        <pc:spChg chg="add del">
          <ac:chgData name="Lim Kelvin" userId="624f6ae12bb7b72b" providerId="LiveId" clId="{B272414D-B18A-4D81-997D-E20EBAE48599}" dt="2024-12-21T17:32:08.123" v="2740" actId="478"/>
          <ac:spMkLst>
            <pc:docMk/>
            <pc:sldMk cId="183261024" sldId="315"/>
            <ac:spMk id="3" creationId="{DBB8AEA6-40B3-4E26-B141-DA9401779884}"/>
          </ac:spMkLst>
        </pc:spChg>
        <pc:spChg chg="del mod modVis">
          <ac:chgData name="Lim Kelvin" userId="624f6ae12bb7b72b" providerId="LiveId" clId="{B272414D-B18A-4D81-997D-E20EBAE48599}" dt="2024-12-21T17:39:47.110" v="2854" actId="478"/>
          <ac:spMkLst>
            <pc:docMk/>
            <pc:sldMk cId="183261024" sldId="315"/>
            <ac:spMk id="12" creationId="{D7BDFF57-BDB3-462B-A87B-E8D4A2CBE38B}"/>
          </ac:spMkLst>
        </pc:spChg>
        <pc:spChg chg="add del mod">
          <ac:chgData name="Lim Kelvin" userId="624f6ae12bb7b72b" providerId="LiveId" clId="{B272414D-B18A-4D81-997D-E20EBAE48599}" dt="2024-12-21T17:32:55.677" v="2766" actId="478"/>
          <ac:spMkLst>
            <pc:docMk/>
            <pc:sldMk cId="183261024" sldId="315"/>
            <ac:spMk id="13" creationId="{ACE5DA9D-BA6E-4E04-9F21-50C9CAB7458B}"/>
          </ac:spMkLst>
        </pc:spChg>
        <pc:spChg chg="del mod">
          <ac:chgData name="Lim Kelvin" userId="624f6ae12bb7b72b" providerId="LiveId" clId="{B272414D-B18A-4D81-997D-E20EBAE48599}" dt="2024-12-21T17:33:01.901" v="2774" actId="478"/>
          <ac:spMkLst>
            <pc:docMk/>
            <pc:sldMk cId="183261024" sldId="315"/>
            <ac:spMk id="14" creationId="{7601FF77-3703-49D9-BBE1-22540E3C3509}"/>
          </ac:spMkLst>
        </pc:spChg>
        <pc:spChg chg="add del mod ord">
          <ac:chgData name="Lim Kelvin" userId="624f6ae12bb7b72b" providerId="LiveId" clId="{B272414D-B18A-4D81-997D-E20EBAE48599}" dt="2024-12-21T17:53:23.509" v="2944" actId="478"/>
          <ac:spMkLst>
            <pc:docMk/>
            <pc:sldMk cId="183261024" sldId="315"/>
            <ac:spMk id="16" creationId="{EECF83B0-7E18-49D0-8023-8F45F99D656E}"/>
          </ac:spMkLst>
        </pc:spChg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0" creationId="{C33F6C89-F7CE-4995-9830-DFD01887CC96}"/>
          </ac:spMkLst>
        </pc:spChg>
        <pc:spChg chg="del mod">
          <ac:chgData name="Lim Kelvin" userId="624f6ae12bb7b72b" providerId="LiveId" clId="{B272414D-B18A-4D81-997D-E20EBAE48599}" dt="2024-12-21T17:32:43.340" v="2750" actId="478"/>
          <ac:spMkLst>
            <pc:docMk/>
            <pc:sldMk cId="183261024" sldId="315"/>
            <ac:spMk id="21" creationId="{7D544893-F6F5-4331-AA8E-CCD9A9241C82}"/>
          </ac:spMkLst>
        </pc:spChg>
        <pc:spChg chg="del mod">
          <ac:chgData name="Lim Kelvin" userId="624f6ae12bb7b72b" providerId="LiveId" clId="{B272414D-B18A-4D81-997D-E20EBAE48599}" dt="2024-12-21T17:33:00.583" v="2773" actId="478"/>
          <ac:spMkLst>
            <pc:docMk/>
            <pc:sldMk cId="183261024" sldId="315"/>
            <ac:spMk id="22" creationId="{4564324B-2B0D-4D9B-8672-255BE7A0551A}"/>
          </ac:spMkLst>
        </pc:spChg>
        <pc:spChg chg="del">
          <ac:chgData name="Lim Kelvin" userId="624f6ae12bb7b72b" providerId="LiveId" clId="{B272414D-B18A-4D81-997D-E20EBAE48599}" dt="2024-12-21T17:32:58.164" v="2770" actId="478"/>
          <ac:spMkLst>
            <pc:docMk/>
            <pc:sldMk cId="183261024" sldId="315"/>
            <ac:spMk id="24" creationId="{9D624B8E-F011-4833-82F1-C1B4F23646E5}"/>
          </ac:spMkLst>
        </pc:spChg>
        <pc:spChg chg="del">
          <ac:chgData name="Lim Kelvin" userId="624f6ae12bb7b72b" providerId="LiveId" clId="{B272414D-B18A-4D81-997D-E20EBAE48599}" dt="2024-12-21T17:31:36.194" v="2736"/>
          <ac:spMkLst>
            <pc:docMk/>
            <pc:sldMk cId="183261024" sldId="315"/>
            <ac:spMk id="25" creationId="{AE47D4F0-069E-4A18-88BA-808FD5E748D2}"/>
          </ac:spMkLst>
        </pc:spChg>
        <pc:spChg chg="add del mod ord topLvl">
          <ac:chgData name="Lim Kelvin" userId="624f6ae12bb7b72b" providerId="LiveId" clId="{B272414D-B18A-4D81-997D-E20EBAE48599}" dt="2024-12-21T17:56:39.732" v="2983" actId="13244"/>
          <ac:spMkLst>
            <pc:docMk/>
            <pc:sldMk cId="183261024" sldId="315"/>
            <ac:spMk id="36" creationId="{E57880BD-7B04-4933-BF98-1847185F14A9}"/>
          </ac:spMkLst>
        </pc:spChg>
        <pc:spChg chg="add del mod ord">
          <ac:chgData name="Lim Kelvin" userId="624f6ae12bb7b72b" providerId="LiveId" clId="{B272414D-B18A-4D81-997D-E20EBAE48599}" dt="2024-12-21T17:53:23.248" v="2937"/>
          <ac:spMkLst>
            <pc:docMk/>
            <pc:sldMk cId="183261024" sldId="315"/>
            <ac:spMk id="37" creationId="{295C5ECA-BF20-4DF8-A740-D960EA884ADA}"/>
          </ac:spMkLst>
        </pc:spChg>
        <pc:spChg chg="del">
          <ac:chgData name="Lim Kelvin" userId="624f6ae12bb7b72b" providerId="LiveId" clId="{B272414D-B18A-4D81-997D-E20EBAE48599}" dt="2024-12-21T17:32:54.647" v="2765" actId="478"/>
          <ac:spMkLst>
            <pc:docMk/>
            <pc:sldMk cId="183261024" sldId="315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7:32:56.630" v="2767" actId="478"/>
          <ac:spMkLst>
            <pc:docMk/>
            <pc:sldMk cId="183261024" sldId="315"/>
            <ac:spMk id="50" creationId="{4BF25231-FE05-4CFA-B7D9-E1F2B0410D1E}"/>
          </ac:spMkLst>
        </pc:spChg>
        <pc:spChg chg="del">
          <ac:chgData name="Lim Kelvin" userId="624f6ae12bb7b72b" providerId="LiveId" clId="{B272414D-B18A-4D81-997D-E20EBAE48599}" dt="2024-12-21T17:33:02.979" v="2775" actId="478"/>
          <ac:spMkLst>
            <pc:docMk/>
            <pc:sldMk cId="183261024" sldId="315"/>
            <ac:spMk id="51" creationId="{278A3C3D-06F6-42CC-ACDA-D0E6FE3515B9}"/>
          </ac:spMkLst>
        </pc:spChg>
        <pc:grpChg chg="add del mod">
          <ac:chgData name="Lim Kelvin" userId="624f6ae12bb7b72b" providerId="LiveId" clId="{B272414D-B18A-4D81-997D-E20EBAE48599}" dt="2024-12-21T17:53:23.481" v="2943" actId="478"/>
          <ac:grpSpMkLst>
            <pc:docMk/>
            <pc:sldMk cId="183261024" sldId="315"/>
            <ac:grpSpMk id="18" creationId="{17C0FDB5-C015-4255-8720-BC2DF2EC1874}"/>
          </ac:grpSpMkLst>
        </pc:grpChg>
        <pc:grpChg chg="add del mod ord">
          <ac:chgData name="Lim Kelvin" userId="624f6ae12bb7b72b" providerId="LiveId" clId="{B272414D-B18A-4D81-997D-E20EBAE48599}" dt="2024-12-21T17:42:45.014" v="2863" actId="165"/>
          <ac:grpSpMkLst>
            <pc:docMk/>
            <pc:sldMk cId="183261024" sldId="315"/>
            <ac:grpSpMk id="19" creationId="{F2257896-A2A4-43A8-A6BD-379B96784360}"/>
          </ac:grpSpMkLst>
        </pc:grpChg>
        <pc:picChg chg="add del">
          <ac:chgData name="Lim Kelvin" userId="624f6ae12bb7b72b" providerId="LiveId" clId="{B272414D-B18A-4D81-997D-E20EBAE48599}" dt="2024-12-21T17:32:52.831" v="2764" actId="478"/>
          <ac:picMkLst>
            <pc:docMk/>
            <pc:sldMk cId="183261024" sldId="315"/>
            <ac:picMk id="4" creationId="{FDA727E8-11AB-4662-9CF7-D4F23FF75693}"/>
          </ac:picMkLst>
        </pc:picChg>
        <pc:picChg chg="del">
          <ac:chgData name="Lim Kelvin" userId="624f6ae12bb7b72b" providerId="LiveId" clId="{B272414D-B18A-4D81-997D-E20EBAE48599}" dt="2024-12-21T17:32:42.368" v="2748" actId="478"/>
          <ac:picMkLst>
            <pc:docMk/>
            <pc:sldMk cId="183261024" sldId="315"/>
            <ac:picMk id="10" creationId="{2EB13D59-24A7-4017-ABCE-5FDF676A8270}"/>
          </ac:picMkLst>
        </pc:picChg>
        <pc:picChg chg="del">
          <ac:chgData name="Lim Kelvin" userId="624f6ae12bb7b72b" providerId="LiveId" clId="{B272414D-B18A-4D81-997D-E20EBAE48599}" dt="2024-12-21T17:32:58.604" v="2771" actId="478"/>
          <ac:picMkLst>
            <pc:docMk/>
            <pc:sldMk cId="183261024" sldId="315"/>
            <ac:picMk id="11" creationId="{F2FC451E-231E-4475-AB8F-9DF730C552D6}"/>
          </ac:picMkLst>
        </pc:picChg>
        <pc:picChg chg="del mod">
          <ac:chgData name="Lim Kelvin" userId="624f6ae12bb7b72b" providerId="LiveId" clId="{B272414D-B18A-4D81-997D-E20EBAE48599}" dt="2024-12-21T17:34:28.376" v="2796" actId="478"/>
          <ac:picMkLst>
            <pc:docMk/>
            <pc:sldMk cId="183261024" sldId="315"/>
            <ac:picMk id="29" creationId="{60631869-A906-4A17-ACE1-1B58E77FEB9C}"/>
          </ac:picMkLst>
        </pc:picChg>
        <pc:picChg chg="add del mod">
          <ac:chgData name="Lim Kelvin" userId="624f6ae12bb7b72b" providerId="LiveId" clId="{B272414D-B18A-4D81-997D-E20EBAE48599}" dt="2024-12-21T17:34:27.643" v="2795" actId="478"/>
          <ac:picMkLst>
            <pc:docMk/>
            <pc:sldMk cId="183261024" sldId="315"/>
            <ac:picMk id="31" creationId="{6F11FF96-0B05-411D-A595-BA46CD58FD00}"/>
          </ac:picMkLst>
        </pc:picChg>
        <pc:picChg chg="add del mod ord">
          <ac:chgData name="Lim Kelvin" userId="624f6ae12bb7b72b" providerId="LiveId" clId="{B272414D-B18A-4D81-997D-E20EBAE48599}" dt="2024-12-21T17:53:48.732" v="2950" actId="1076"/>
          <ac:picMkLst>
            <pc:docMk/>
            <pc:sldMk cId="183261024" sldId="315"/>
            <ac:picMk id="32" creationId="{0725EFF7-46D2-4A62-933E-227D3CA19D60}"/>
          </ac:picMkLst>
        </pc:picChg>
        <pc:picChg chg="add del mod ord topLvl">
          <ac:chgData name="Lim Kelvin" userId="624f6ae12bb7b72b" providerId="LiveId" clId="{B272414D-B18A-4D81-997D-E20EBAE48599}" dt="2024-12-21T17:56:37.399" v="2981" actId="1076"/>
          <ac:picMkLst>
            <pc:docMk/>
            <pc:sldMk cId="183261024" sldId="315"/>
            <ac:picMk id="33" creationId="{527C74D9-749F-4FCA-A89D-ABDDB42DDCC1}"/>
          </ac:picMkLst>
        </pc:picChg>
        <pc:picChg chg="del mod modCrop">
          <ac:chgData name="Lim Kelvin" userId="624f6ae12bb7b72b" providerId="LiveId" clId="{B272414D-B18A-4D81-997D-E20EBAE48599}" dt="2024-12-21T17:31:36.194" v="2736"/>
          <ac:picMkLst>
            <pc:docMk/>
            <pc:sldMk cId="183261024" sldId="315"/>
            <ac:picMk id="35" creationId="{8661929C-C936-4F81-ACD3-ED53B7E87A66}"/>
          </ac:picMkLst>
        </pc:picChg>
        <pc:picChg chg="mod">
          <ac:chgData name="Lim Kelvin" userId="624f6ae12bb7b72b" providerId="LiveId" clId="{B272414D-B18A-4D81-997D-E20EBAE48599}" dt="2024-12-21T17:56:34.247" v="2978"/>
          <ac:picMkLst>
            <pc:docMk/>
            <pc:sldMk cId="183261024" sldId="315"/>
            <ac:picMk id="38" creationId="{C206E01D-8922-48BA-A82B-D29810C26000}"/>
          </ac:picMkLst>
        </pc:picChg>
        <pc:picChg chg="del">
          <ac:chgData name="Lim Kelvin" userId="624f6ae12bb7b72b" providerId="LiveId" clId="{B272414D-B18A-4D81-997D-E20EBAE48599}" dt="2024-12-21T17:32:41.153" v="2746" actId="478"/>
          <ac:picMkLst>
            <pc:docMk/>
            <pc:sldMk cId="183261024" sldId="315"/>
            <ac:picMk id="59" creationId="{B650B71C-EC7D-4E1A-9ED5-7D16A15B5866}"/>
          </ac:picMkLst>
        </pc:picChg>
        <pc:picChg chg="del">
          <ac:chgData name="Lim Kelvin" userId="624f6ae12bb7b72b" providerId="LiveId" clId="{B272414D-B18A-4D81-997D-E20EBAE48599}" dt="2024-12-21T17:32:41.699" v="2747" actId="478"/>
          <ac:picMkLst>
            <pc:docMk/>
            <pc:sldMk cId="183261024" sldId="315"/>
            <ac:picMk id="60" creationId="{2FFEFE8B-2FCD-49B2-80AE-57C1834C9F58}"/>
          </ac:picMkLst>
        </pc:picChg>
        <pc:picChg chg="del">
          <ac:chgData name="Lim Kelvin" userId="624f6ae12bb7b72b" providerId="LiveId" clId="{B272414D-B18A-4D81-997D-E20EBAE48599}" dt="2024-12-21T17:32:57.664" v="2769" actId="478"/>
          <ac:picMkLst>
            <pc:docMk/>
            <pc:sldMk cId="183261024" sldId="315"/>
            <ac:picMk id="61" creationId="{C552F399-137F-42D0-97CB-D60030927038}"/>
          </ac:picMkLst>
        </pc:picChg>
      </pc:sldChg>
      <pc:sldChg chg="add del">
        <pc:chgData name="Lim Kelvin" userId="624f6ae12bb7b72b" providerId="LiveId" clId="{B272414D-B18A-4D81-997D-E20EBAE48599}" dt="2024-12-21T19:20:36.149" v="3349" actId="47"/>
        <pc:sldMkLst>
          <pc:docMk/>
          <pc:sldMk cId="485277020" sldId="316"/>
        </pc:sldMkLst>
      </pc:sldChg>
      <pc:sldChg chg="delSp add del mod">
        <pc:chgData name="Lim Kelvin" userId="624f6ae12bb7b72b" providerId="LiveId" clId="{B272414D-B18A-4D81-997D-E20EBAE48599}" dt="2024-12-21T18:58:08.459" v="3168" actId="47"/>
        <pc:sldMkLst>
          <pc:docMk/>
          <pc:sldMk cId="2943912699" sldId="317"/>
        </pc:sldMkLst>
        <pc:spChg chg="del">
          <ac:chgData name="Lim Kelvin" userId="624f6ae12bb7b72b" providerId="LiveId" clId="{B272414D-B18A-4D81-997D-E20EBAE48599}" dt="2024-12-21T18:57:54.246" v="3164" actId="478"/>
          <ac:spMkLst>
            <pc:docMk/>
            <pc:sldMk cId="2943912699" sldId="317"/>
            <ac:spMk id="21" creationId="{47BE6534-3090-4B3A-B947-AFA3B64C3A5C}"/>
          </ac:spMkLst>
        </pc:spChg>
      </pc:sldChg>
      <pc:sldChg chg="addSp delSp modSp new mod ord modTransition setBg modAnim">
        <pc:chgData name="Lim Kelvin" userId="624f6ae12bb7b72b" providerId="LiveId" clId="{B272414D-B18A-4D81-997D-E20EBAE48599}" dt="2024-12-21T20:29:02.052" v="3718" actId="403"/>
        <pc:sldMkLst>
          <pc:docMk/>
          <pc:sldMk cId="2740899652" sldId="318"/>
        </pc:sldMkLst>
        <pc:spChg chg="del">
          <ac:chgData name="Lim Kelvin" userId="624f6ae12bb7b72b" providerId="LiveId" clId="{B272414D-B18A-4D81-997D-E20EBAE48599}" dt="2024-12-21T18:58:05.426" v="3166" actId="478"/>
          <ac:spMkLst>
            <pc:docMk/>
            <pc:sldMk cId="2740899652" sldId="318"/>
            <ac:spMk id="2" creationId="{8F677E2A-6A6D-4D2F-8938-4AB6433F3B4C}"/>
          </ac:spMkLst>
        </pc:spChg>
        <pc:spChg chg="del">
          <ac:chgData name="Lim Kelvin" userId="624f6ae12bb7b72b" providerId="LiveId" clId="{B272414D-B18A-4D81-997D-E20EBAE48599}" dt="2024-12-21T18:58:06.524" v="3167" actId="478"/>
          <ac:spMkLst>
            <pc:docMk/>
            <pc:sldMk cId="2740899652" sldId="318"/>
            <ac:spMk id="3" creationId="{C6EEFBEE-A6C1-4950-A366-5D2D343B5AD7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6" creationId="{028508BB-1297-48A7-AC40-261D0CA194AE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7" creationId="{D7BE5135-1D76-49BD-8001-759B026CA078}"/>
          </ac:spMkLst>
        </pc:spChg>
        <pc:spChg chg="add del mod ord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8" creationId="{E20F67CF-CC29-40A5-8125-3B4100F5553B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4" creationId="{85F38A37-8E10-4561-8500-6429ABE0A3B8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5" creationId="{F3D06849-BBFA-4DB4-9B9B-A919E34B2647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7" creationId="{6542520D-5427-48FD-9F1D-D3FC7F0AC5A9}"/>
          </ac:spMkLst>
        </pc:spChg>
        <pc:spChg chg="del mod topLvl">
          <ac:chgData name="Lim Kelvin" userId="624f6ae12bb7b72b" providerId="LiveId" clId="{B272414D-B18A-4D81-997D-E20EBAE48599}" dt="2024-12-21T19:01:42.776" v="3225"/>
          <ac:spMkLst>
            <pc:docMk/>
            <pc:sldMk cId="2740899652" sldId="318"/>
            <ac:spMk id="18" creationId="{CEF59813-70B3-4C59-8D2B-273BA484F3D2}"/>
          </ac:spMkLst>
        </pc:spChg>
        <pc:spChg chg="mod modVis">
          <ac:chgData name="Lim Kelvin" userId="624f6ae12bb7b72b" providerId="LiveId" clId="{B272414D-B18A-4D81-997D-E20EBAE48599}" dt="2024-12-21T19:25:44.100" v="3388" actId="1076"/>
          <ac:spMkLst>
            <pc:docMk/>
            <pc:sldMk cId="2740899652" sldId="318"/>
            <ac:spMk id="19" creationId="{FCC04B6E-FAD2-44A6-91CF-7407E1790239}"/>
          </ac:spMkLst>
        </pc:spChg>
        <pc:spChg chg="add del mod">
          <ac:chgData name="Lim Kelvin" userId="624f6ae12bb7b72b" providerId="LiveId" clId="{B272414D-B18A-4D81-997D-E20EBAE48599}" dt="2024-12-21T19:02:28.176" v="3231" actId="478"/>
          <ac:spMkLst>
            <pc:docMk/>
            <pc:sldMk cId="2740899652" sldId="318"/>
            <ac:spMk id="20" creationId="{43D73C77-A570-4D97-AAAF-479D77297A96}"/>
          </ac:spMkLst>
        </pc:spChg>
        <pc:spChg chg="add mod">
          <ac:chgData name="Lim Kelvin" userId="624f6ae12bb7b72b" providerId="LiveId" clId="{B272414D-B18A-4D81-997D-E20EBAE48599}" dt="2024-12-21T19:02:37.362" v="3232"/>
          <ac:spMkLst>
            <pc:docMk/>
            <pc:sldMk cId="2740899652" sldId="318"/>
            <ac:spMk id="22" creationId="{3F7DADB0-D192-4BBF-BEB0-3D072F314374}"/>
          </ac:spMkLst>
        </pc:spChg>
        <pc:spChg chg="mod">
          <ac:chgData name="Lim Kelvin" userId="624f6ae12bb7b72b" providerId="LiveId" clId="{B272414D-B18A-4D81-997D-E20EBAE48599}" dt="2024-12-21T19:02:37.362" v="3232"/>
          <ac:spMkLst>
            <pc:docMk/>
            <pc:sldMk cId="2740899652" sldId="318"/>
            <ac:spMk id="24" creationId="{41BCC809-5C6D-4BBA-945B-8F99F486E5D4}"/>
          </ac:spMkLst>
        </pc:spChg>
        <pc:spChg chg="mod">
          <ac:chgData name="Lim Kelvin" userId="624f6ae12bb7b72b" providerId="LiveId" clId="{B272414D-B18A-4D81-997D-E20EBAE48599}" dt="2024-12-21T19:02:37.362" v="3232"/>
          <ac:spMkLst>
            <pc:docMk/>
            <pc:sldMk cId="2740899652" sldId="318"/>
            <ac:spMk id="25" creationId="{3EC51F0B-54A0-421A-A526-0A0589AB18F6}"/>
          </ac:spMkLst>
        </pc:spChg>
        <pc:spChg chg="add del">
          <ac:chgData name="Lim Kelvin" userId="624f6ae12bb7b72b" providerId="LiveId" clId="{B272414D-B18A-4D81-997D-E20EBAE48599}" dt="2024-12-21T19:03:07.788" v="3234" actId="11529"/>
          <ac:spMkLst>
            <pc:docMk/>
            <pc:sldMk cId="2740899652" sldId="318"/>
            <ac:spMk id="26" creationId="{454397BB-290B-4C31-A98E-D30E1A9A5D54}"/>
          </ac:spMkLst>
        </pc:spChg>
        <pc:spChg chg="add mod ord">
          <ac:chgData name="Lim Kelvin" userId="624f6ae12bb7b72b" providerId="LiveId" clId="{B272414D-B18A-4D81-997D-E20EBAE48599}" dt="2024-12-21T19:15:08.990" v="3297" actId="1076"/>
          <ac:spMkLst>
            <pc:docMk/>
            <pc:sldMk cId="2740899652" sldId="318"/>
            <ac:spMk id="27" creationId="{B5A2F00C-0311-4586-936F-7DAEDDBBBE0E}"/>
          </ac:spMkLst>
        </pc:spChg>
        <pc:spChg chg="add mod ord">
          <ac:chgData name="Lim Kelvin" userId="624f6ae12bb7b72b" providerId="LiveId" clId="{B272414D-B18A-4D81-997D-E20EBAE48599}" dt="2024-12-21T19:14:16.061" v="3292" actId="1076"/>
          <ac:spMkLst>
            <pc:docMk/>
            <pc:sldMk cId="2740899652" sldId="318"/>
            <ac:spMk id="28" creationId="{F77D51C1-4628-4E2B-80CA-D058623201C7}"/>
          </ac:spMkLst>
        </pc:spChg>
        <pc:spChg chg="add mod ord">
          <ac:chgData name="Lim Kelvin" userId="624f6ae12bb7b72b" providerId="LiveId" clId="{B272414D-B18A-4D81-997D-E20EBAE48599}" dt="2024-12-21T19:05:23.575" v="3255" actId="2085"/>
          <ac:spMkLst>
            <pc:docMk/>
            <pc:sldMk cId="2740899652" sldId="318"/>
            <ac:spMk id="29" creationId="{3A397BCE-5076-48B8-90C4-5AC8B12ED36C}"/>
          </ac:spMkLst>
        </pc:spChg>
        <pc:spChg chg="add del mod">
          <ac:chgData name="Lim Kelvin" userId="624f6ae12bb7b72b" providerId="LiveId" clId="{B272414D-B18A-4D81-997D-E20EBAE48599}" dt="2024-12-21T19:55:58.719" v="3634" actId="478"/>
          <ac:spMkLst>
            <pc:docMk/>
            <pc:sldMk cId="2740899652" sldId="318"/>
            <ac:spMk id="30" creationId="{A6851EE3-3DC8-4C01-902B-7109C29A59F6}"/>
          </ac:spMkLst>
        </pc:spChg>
        <pc:spChg chg="add del mod">
          <ac:chgData name="Lim Kelvin" userId="624f6ae12bb7b72b" providerId="LiveId" clId="{B272414D-B18A-4D81-997D-E20EBAE48599}" dt="2024-12-21T19:56:06.215" v="3636" actId="478"/>
          <ac:spMkLst>
            <pc:docMk/>
            <pc:sldMk cId="2740899652" sldId="318"/>
            <ac:spMk id="31" creationId="{37D94EB7-7730-40E4-8C11-D8AF47F94A65}"/>
          </ac:spMkLst>
        </pc:spChg>
        <pc:spChg chg="add del mod">
          <ac:chgData name="Lim Kelvin" userId="624f6ae12bb7b72b" providerId="LiveId" clId="{B272414D-B18A-4D81-997D-E20EBAE48599}" dt="2024-12-21T19:55:53.924" v="3632" actId="478"/>
          <ac:spMkLst>
            <pc:docMk/>
            <pc:sldMk cId="2740899652" sldId="318"/>
            <ac:spMk id="32" creationId="{B9032DD3-95EB-4A2D-B224-84E7F465DA61}"/>
          </ac:spMkLst>
        </pc:spChg>
        <pc:spChg chg="add mod">
          <ac:chgData name="Lim Kelvin" userId="624f6ae12bb7b72b" providerId="LiveId" clId="{B272414D-B18A-4D81-997D-E20EBAE48599}" dt="2024-12-21T20:28:52.581" v="3714" actId="1076"/>
          <ac:spMkLst>
            <pc:docMk/>
            <pc:sldMk cId="2740899652" sldId="318"/>
            <ac:spMk id="33" creationId="{3F74A494-2E92-4C2B-AE1C-7D9391C79662}"/>
          </ac:spMkLst>
        </pc:spChg>
        <pc:spChg chg="add mod">
          <ac:chgData name="Lim Kelvin" userId="624f6ae12bb7b72b" providerId="LiveId" clId="{B272414D-B18A-4D81-997D-E20EBAE48599}" dt="2024-12-21T20:28:57.523" v="3716" actId="403"/>
          <ac:spMkLst>
            <pc:docMk/>
            <pc:sldMk cId="2740899652" sldId="318"/>
            <ac:spMk id="34" creationId="{546D3597-92A8-4C7B-B29B-146262A43DE3}"/>
          </ac:spMkLst>
        </pc:spChg>
        <pc:spChg chg="add mod">
          <ac:chgData name="Lim Kelvin" userId="624f6ae12bb7b72b" providerId="LiveId" clId="{B272414D-B18A-4D81-997D-E20EBAE48599}" dt="2024-12-21T20:29:02.052" v="3718" actId="403"/>
          <ac:spMkLst>
            <pc:docMk/>
            <pc:sldMk cId="2740899652" sldId="318"/>
            <ac:spMk id="35" creationId="{21913846-2A26-4F9E-9734-3210E17FA8CA}"/>
          </ac:spMkLst>
        </pc:spChg>
        <pc:spChg chg="add del mod">
          <ac:chgData name="Lim Kelvin" userId="624f6ae12bb7b72b" providerId="LiveId" clId="{B272414D-B18A-4D81-997D-E20EBAE48599}" dt="2024-12-21T19:55:48.491" v="3630"/>
          <ac:spMkLst>
            <pc:docMk/>
            <pc:sldMk cId="2740899652" sldId="318"/>
            <ac:spMk id="36" creationId="{AFFECBF3-1FB3-4339-8131-EDBB91508D5C}"/>
          </ac:spMkLst>
        </pc:spChg>
        <pc:spChg chg="add del mod">
          <ac:chgData name="Lim Kelvin" userId="624f6ae12bb7b72b" providerId="LiveId" clId="{B272414D-B18A-4D81-997D-E20EBAE48599}" dt="2024-12-21T19:57:44.152" v="3662" actId="478"/>
          <ac:spMkLst>
            <pc:docMk/>
            <pc:sldMk cId="2740899652" sldId="318"/>
            <ac:spMk id="37" creationId="{467C4AEF-0D6A-4B2F-9D1F-6037E002EAFF}"/>
          </ac:spMkLst>
        </pc:spChg>
        <pc:spChg chg="add del mod">
          <ac:chgData name="Lim Kelvin" userId="624f6ae12bb7b72b" providerId="LiveId" clId="{B272414D-B18A-4D81-997D-E20EBAE48599}" dt="2024-12-21T19:57:46.721" v="3664" actId="478"/>
          <ac:spMkLst>
            <pc:docMk/>
            <pc:sldMk cId="2740899652" sldId="318"/>
            <ac:spMk id="38" creationId="{1DD4C050-2F74-4232-A6C3-E8F0E49BBEED}"/>
          </ac:spMkLst>
        </pc:spChg>
        <pc:spChg chg="add del mod">
          <ac:chgData name="Lim Kelvin" userId="624f6ae12bb7b72b" providerId="LiveId" clId="{B272414D-B18A-4D81-997D-E20EBAE48599}" dt="2024-12-21T19:57:45.501" v="3663" actId="478"/>
          <ac:spMkLst>
            <pc:docMk/>
            <pc:sldMk cId="2740899652" sldId="318"/>
            <ac:spMk id="39" creationId="{3EFF6378-A73E-4C09-980C-9DC978A7A71B}"/>
          </ac:spMkLst>
        </pc:spChg>
        <pc:spChg chg="add mod">
          <ac:chgData name="Lim Kelvin" userId="624f6ae12bb7b72b" providerId="LiveId" clId="{B272414D-B18A-4D81-997D-E20EBAE48599}" dt="2024-12-21T19:57:47.852" v="3665"/>
          <ac:spMkLst>
            <pc:docMk/>
            <pc:sldMk cId="2740899652" sldId="318"/>
            <ac:spMk id="40" creationId="{16042811-C3ED-4D9D-A099-6CC453B6C432}"/>
          </ac:spMkLst>
        </pc:spChg>
        <pc:spChg chg="add mod">
          <ac:chgData name="Lim Kelvin" userId="624f6ae12bb7b72b" providerId="LiveId" clId="{B272414D-B18A-4D81-997D-E20EBAE48599}" dt="2024-12-21T19:57:47.852" v="3665"/>
          <ac:spMkLst>
            <pc:docMk/>
            <pc:sldMk cId="2740899652" sldId="318"/>
            <ac:spMk id="41" creationId="{06DAAD02-4CFC-4D86-B993-6F9BF3D4F268}"/>
          </ac:spMkLst>
        </pc:spChg>
        <pc:spChg chg="add mod">
          <ac:chgData name="Lim Kelvin" userId="624f6ae12bb7b72b" providerId="LiveId" clId="{B272414D-B18A-4D81-997D-E20EBAE48599}" dt="2024-12-21T19:57:47.852" v="3665"/>
          <ac:spMkLst>
            <pc:docMk/>
            <pc:sldMk cId="2740899652" sldId="318"/>
            <ac:spMk id="42" creationId="{BC425666-C1D2-4F4D-A623-E810B9BC7260}"/>
          </ac:spMkLst>
        </pc:spChg>
        <pc:grpChg chg="add del mod">
          <ac:chgData name="Lim Kelvin" userId="624f6ae12bb7b72b" providerId="LiveId" clId="{B272414D-B18A-4D81-997D-E20EBAE48599}" dt="2024-12-21T18:59:44.311" v="3197" actId="165"/>
          <ac:grpSpMkLst>
            <pc:docMk/>
            <pc:sldMk cId="2740899652" sldId="318"/>
            <ac:grpSpMk id="5" creationId="{2C8F0CD1-C60D-449C-AED6-5AB4AD764A48}"/>
          </ac:grpSpMkLst>
        </pc:grpChg>
        <pc:grpChg chg="add del mod ord">
          <ac:chgData name="Lim Kelvin" userId="624f6ae12bb7b72b" providerId="LiveId" clId="{B272414D-B18A-4D81-997D-E20EBAE48599}" dt="2024-12-21T19:01:31.744" v="3222" actId="165"/>
          <ac:grpSpMkLst>
            <pc:docMk/>
            <pc:sldMk cId="2740899652" sldId="318"/>
            <ac:grpSpMk id="12" creationId="{0C90BFCA-372C-4E41-B15E-53F81A376C6D}"/>
          </ac:grpSpMkLst>
        </pc:grpChg>
        <pc:grpChg chg="add del mod">
          <ac:chgData name="Lim Kelvin" userId="624f6ae12bb7b72b" providerId="LiveId" clId="{B272414D-B18A-4D81-997D-E20EBAE48599}" dt="2024-12-21T19:01:32.671" v="3223" actId="165"/>
          <ac:grpSpMkLst>
            <pc:docMk/>
            <pc:sldMk cId="2740899652" sldId="318"/>
            <ac:grpSpMk id="13" creationId="{37EFBEDC-2561-4CAB-BF40-8279B86B49C2}"/>
          </ac:grpSpMkLst>
        </pc:grpChg>
        <pc:grpChg chg="add del mod">
          <ac:chgData name="Lim Kelvin" userId="624f6ae12bb7b72b" providerId="LiveId" clId="{B272414D-B18A-4D81-997D-E20EBAE48599}" dt="2024-12-21T19:01:33.271" v="3224" actId="165"/>
          <ac:grpSpMkLst>
            <pc:docMk/>
            <pc:sldMk cId="2740899652" sldId="318"/>
            <ac:grpSpMk id="16" creationId="{5096FE7E-2C7E-4B0A-8DE5-F084E557BCD4}"/>
          </ac:grpSpMkLst>
        </pc:grpChg>
        <pc:grpChg chg="add mod">
          <ac:chgData name="Lim Kelvin" userId="624f6ae12bb7b72b" providerId="LiveId" clId="{B272414D-B18A-4D81-997D-E20EBAE48599}" dt="2024-12-21T19:02:37.362" v="3232"/>
          <ac:grpSpMkLst>
            <pc:docMk/>
            <pc:sldMk cId="2740899652" sldId="318"/>
            <ac:grpSpMk id="23" creationId="{B7E1E9CB-5D36-4642-94DC-8239B53BB2A0}"/>
          </ac:grpSpMkLst>
        </pc:grpChg>
        <pc:picChg chg="add del mod">
          <ac:chgData name="Lim Kelvin" userId="624f6ae12bb7b72b" providerId="LiveId" clId="{B272414D-B18A-4D81-997D-E20EBAE48599}" dt="2024-12-21T18:59:07.970" v="3183" actId="478"/>
          <ac:picMkLst>
            <pc:docMk/>
            <pc:sldMk cId="2740899652" sldId="318"/>
            <ac:picMk id="4" creationId="{4E610A62-CCCD-423C-939A-51D86BC37C3F}"/>
          </ac:picMkLst>
        </pc:picChg>
        <pc:picChg chg="add del mod">
          <ac:chgData name="Lim Kelvin" userId="624f6ae12bb7b72b" providerId="LiveId" clId="{B272414D-B18A-4D81-997D-E20EBAE48599}" dt="2024-12-21T19:01:24.128" v="3221" actId="478"/>
          <ac:picMkLst>
            <pc:docMk/>
            <pc:sldMk cId="2740899652" sldId="318"/>
            <ac:picMk id="9" creationId="{620F5E8E-6285-4E13-BDDB-14FA24BAE14E}"/>
          </ac:picMkLst>
        </pc:picChg>
        <pc:picChg chg="add del mod">
          <ac:chgData name="Lim Kelvin" userId="624f6ae12bb7b72b" providerId="LiveId" clId="{B272414D-B18A-4D81-997D-E20EBAE48599}" dt="2024-12-21T19:01:23.323" v="3220" actId="478"/>
          <ac:picMkLst>
            <pc:docMk/>
            <pc:sldMk cId="2740899652" sldId="318"/>
            <ac:picMk id="10" creationId="{57F8E7F4-415A-4B7C-8015-C41629793BA6}"/>
          </ac:picMkLst>
        </pc:picChg>
        <pc:picChg chg="add del mod">
          <ac:chgData name="Lim Kelvin" userId="624f6ae12bb7b72b" providerId="LiveId" clId="{B272414D-B18A-4D81-997D-E20EBAE48599}" dt="2024-12-21T19:01:22.680" v="3219" actId="478"/>
          <ac:picMkLst>
            <pc:docMk/>
            <pc:sldMk cId="2740899652" sldId="318"/>
            <ac:picMk id="11" creationId="{A29D98EB-361D-444C-BF7A-A6165B5A177A}"/>
          </ac:picMkLst>
        </pc:picChg>
        <pc:picChg chg="add mod">
          <ac:chgData name="Lim Kelvin" userId="624f6ae12bb7b72b" providerId="LiveId" clId="{B272414D-B18A-4D81-997D-E20EBAE48599}" dt="2024-12-21T19:02:37.362" v="3232"/>
          <ac:picMkLst>
            <pc:docMk/>
            <pc:sldMk cId="2740899652" sldId="318"/>
            <ac:picMk id="21" creationId="{0CB8F368-F5C2-4315-BB85-E7CDD0652A6D}"/>
          </ac:picMkLst>
        </pc:picChg>
      </pc:sldChg>
      <pc:sldChg chg="addSp delSp modSp add mod ord modTransition">
        <pc:chgData name="Lim Kelvin" userId="624f6ae12bb7b72b" providerId="LiveId" clId="{B272414D-B18A-4D81-997D-E20EBAE48599}" dt="2024-12-21T19:31:54.395" v="3441" actId="478"/>
        <pc:sldMkLst>
          <pc:docMk/>
          <pc:sldMk cId="420594941" sldId="319"/>
        </pc:sldMkLst>
        <pc:spChg chg="del">
          <ac:chgData name="Lim Kelvin" userId="624f6ae12bb7b72b" providerId="LiveId" clId="{B272414D-B18A-4D81-997D-E20EBAE48599}" dt="2024-12-21T19:30:05.600" v="3429" actId="478"/>
          <ac:spMkLst>
            <pc:docMk/>
            <pc:sldMk cId="420594941" sldId="319"/>
            <ac:spMk id="5" creationId="{852BB648-BC40-440F-A953-B44C0F78A004}"/>
          </ac:spMkLst>
        </pc:spChg>
        <pc:spChg chg="add mod">
          <ac:chgData name="Lim Kelvin" userId="624f6ae12bb7b72b" providerId="LiveId" clId="{B272414D-B18A-4D81-997D-E20EBAE48599}" dt="2024-12-21T19:31:37.805" v="3440" actId="20577"/>
          <ac:spMkLst>
            <pc:docMk/>
            <pc:sldMk cId="420594941" sldId="319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19:31:29.979" v="3439"/>
          <ac:spMkLst>
            <pc:docMk/>
            <pc:sldMk cId="420594941" sldId="319"/>
            <ac:spMk id="20" creationId="{2BE9B8D3-3D07-4F56-BE57-549D54FB3820}"/>
          </ac:spMkLst>
        </pc:spChg>
        <pc:spChg chg="mod">
          <ac:chgData name="Lim Kelvin" userId="624f6ae12bb7b72b" providerId="LiveId" clId="{B272414D-B18A-4D81-997D-E20EBAE48599}" dt="2024-12-21T19:31:29.979" v="3439"/>
          <ac:spMkLst>
            <pc:docMk/>
            <pc:sldMk cId="420594941" sldId="319"/>
            <ac:spMk id="21" creationId="{BF20811B-D2AA-4FAE-AB6C-B1CDFCB0E38E}"/>
          </ac:spMkLst>
        </pc:spChg>
        <pc:spChg chg="mod">
          <ac:chgData name="Lim Kelvin" userId="624f6ae12bb7b72b" providerId="LiveId" clId="{B272414D-B18A-4D81-997D-E20EBAE48599}" dt="2024-12-21T19:29:09.685" v="3421" actId="1076"/>
          <ac:spMkLst>
            <pc:docMk/>
            <pc:sldMk cId="420594941" sldId="319"/>
            <ac:spMk id="28" creationId="{C67B5697-C5FC-479A-9FDC-193385C4ECEF}"/>
          </ac:spMkLst>
        </pc:spChg>
        <pc:spChg chg="del">
          <ac:chgData name="Lim Kelvin" userId="624f6ae12bb7b72b" providerId="LiveId" clId="{B272414D-B18A-4D81-997D-E20EBAE48599}" dt="2024-12-21T19:29:14.321" v="3427" actId="478"/>
          <ac:spMkLst>
            <pc:docMk/>
            <pc:sldMk cId="420594941" sldId="319"/>
            <ac:spMk id="30" creationId="{AC153A22-8B62-4673-B39C-9560FE3DFFBD}"/>
          </ac:spMkLst>
        </pc:spChg>
        <pc:spChg chg="del mod">
          <ac:chgData name="Lim Kelvin" userId="624f6ae12bb7b72b" providerId="LiveId" clId="{B272414D-B18A-4D81-997D-E20EBAE48599}" dt="2024-12-21T19:29:15.629" v="3428" actId="478"/>
          <ac:spMkLst>
            <pc:docMk/>
            <pc:sldMk cId="420594941" sldId="319"/>
            <ac:spMk id="50" creationId="{4BF25231-FE05-4CFA-B7D9-E1F2B0410D1E}"/>
          </ac:spMkLst>
        </pc:spChg>
        <pc:spChg chg="del">
          <ac:chgData name="Lim Kelvin" userId="624f6ae12bb7b72b" providerId="LiveId" clId="{B272414D-B18A-4D81-997D-E20EBAE48599}" dt="2024-12-21T19:29:12.455" v="3424" actId="478"/>
          <ac:spMkLst>
            <pc:docMk/>
            <pc:sldMk cId="420594941" sldId="319"/>
            <ac:spMk id="51" creationId="{278A3C3D-06F6-42CC-ACDA-D0E6FE3515B9}"/>
          </ac:spMkLst>
        </pc:spChg>
        <pc:grpChg chg="del">
          <ac:chgData name="Lim Kelvin" userId="624f6ae12bb7b72b" providerId="LiveId" clId="{B272414D-B18A-4D81-997D-E20EBAE48599}" dt="2024-12-21T19:30:06.931" v="3430" actId="478"/>
          <ac:grpSpMkLst>
            <pc:docMk/>
            <pc:sldMk cId="420594941" sldId="319"/>
            <ac:grpSpMk id="7" creationId="{1DAEC757-8BC5-47B4-AD1B-085CE8C22ED2}"/>
          </ac:grpSpMkLst>
        </pc:grpChg>
        <pc:grpChg chg="add del mod">
          <ac:chgData name="Lim Kelvin" userId="624f6ae12bb7b72b" providerId="LiveId" clId="{B272414D-B18A-4D81-997D-E20EBAE48599}" dt="2024-12-21T19:31:54.395" v="3441" actId="478"/>
          <ac:grpSpMkLst>
            <pc:docMk/>
            <pc:sldMk cId="420594941" sldId="319"/>
            <ac:grpSpMk id="19" creationId="{3975E213-AB93-4E84-B5FD-DE4AACBC5310}"/>
          </ac:grpSpMkLst>
        </pc:grpChg>
        <pc:picChg chg="del">
          <ac:chgData name="Lim Kelvin" userId="624f6ae12bb7b72b" providerId="LiveId" clId="{B272414D-B18A-4D81-997D-E20EBAE48599}" dt="2024-12-21T19:29:13.527" v="3426" actId="478"/>
          <ac:picMkLst>
            <pc:docMk/>
            <pc:sldMk cId="420594941" sldId="319"/>
            <ac:picMk id="4" creationId="{FDA727E8-11AB-4662-9CF7-D4F23FF75693}"/>
          </ac:picMkLst>
        </pc:picChg>
        <pc:picChg chg="del">
          <ac:chgData name="Lim Kelvin" userId="624f6ae12bb7b72b" providerId="LiveId" clId="{B272414D-B18A-4D81-997D-E20EBAE48599}" dt="2024-12-21T19:30:07.900" v="3431" actId="478"/>
          <ac:picMkLst>
            <pc:docMk/>
            <pc:sldMk cId="420594941" sldId="319"/>
            <ac:picMk id="6" creationId="{A7404CD2-8F3E-4464-B8C9-80179280227B}"/>
          </ac:picMkLst>
        </pc:picChg>
        <pc:picChg chg="del">
          <ac:chgData name="Lim Kelvin" userId="624f6ae12bb7b72b" providerId="LiveId" clId="{B272414D-B18A-4D81-997D-E20EBAE48599}" dt="2024-12-21T19:29:07.657" v="3419" actId="478"/>
          <ac:picMkLst>
            <pc:docMk/>
            <pc:sldMk cId="420594941" sldId="319"/>
            <ac:picMk id="10" creationId="{2EB13D59-24A7-4017-ABCE-5FDF676A8270}"/>
          </ac:picMkLst>
        </pc:picChg>
        <pc:picChg chg="del">
          <ac:chgData name="Lim Kelvin" userId="624f6ae12bb7b72b" providerId="LiveId" clId="{B272414D-B18A-4D81-997D-E20EBAE48599}" dt="2024-12-21T19:29:12.968" v="3425" actId="478"/>
          <ac:picMkLst>
            <pc:docMk/>
            <pc:sldMk cId="420594941" sldId="319"/>
            <ac:picMk id="11" creationId="{F2FC451E-231E-4475-AB8F-9DF730C552D6}"/>
          </ac:picMkLst>
        </pc:picChg>
        <pc:picChg chg="add mod">
          <ac:chgData name="Lim Kelvin" userId="624f6ae12bb7b72b" providerId="LiveId" clId="{B272414D-B18A-4D81-997D-E20EBAE48599}" dt="2024-12-21T19:31:29.979" v="3439"/>
          <ac:picMkLst>
            <pc:docMk/>
            <pc:sldMk cId="420594941" sldId="319"/>
            <ac:picMk id="17" creationId="{B8041E3E-80A6-4C15-B9AB-3EA2B0C9F316}"/>
          </ac:picMkLst>
        </pc:picChg>
        <pc:picChg chg="del">
          <ac:chgData name="Lim Kelvin" userId="624f6ae12bb7b72b" providerId="LiveId" clId="{B272414D-B18A-4D81-997D-E20EBAE48599}" dt="2024-12-21T19:29:10.538" v="3422" actId="478"/>
          <ac:picMkLst>
            <pc:docMk/>
            <pc:sldMk cId="420594941" sldId="319"/>
            <ac:picMk id="59" creationId="{B650B71C-EC7D-4E1A-9ED5-7D16A15B5866}"/>
          </ac:picMkLst>
        </pc:picChg>
        <pc:picChg chg="del">
          <ac:chgData name="Lim Kelvin" userId="624f6ae12bb7b72b" providerId="LiveId" clId="{B272414D-B18A-4D81-997D-E20EBAE48599}" dt="2024-12-21T19:29:06.379" v="3417" actId="478"/>
          <ac:picMkLst>
            <pc:docMk/>
            <pc:sldMk cId="420594941" sldId="319"/>
            <ac:picMk id="60" creationId="{2FFEFE8B-2FCD-49B2-80AE-57C1834C9F58}"/>
          </ac:picMkLst>
        </pc:picChg>
        <pc:picChg chg="del">
          <ac:chgData name="Lim Kelvin" userId="624f6ae12bb7b72b" providerId="LiveId" clId="{B272414D-B18A-4D81-997D-E20EBAE48599}" dt="2024-12-21T19:29:10.900" v="3423" actId="478"/>
          <ac:picMkLst>
            <pc:docMk/>
            <pc:sldMk cId="420594941" sldId="319"/>
            <ac:picMk id="61" creationId="{C552F399-137F-42D0-97CB-D60030927038}"/>
          </ac:picMkLst>
        </pc:picChg>
      </pc:sldChg>
      <pc:sldChg chg="addSp delSp modSp add del mod ord addAnim delAnim modAnim">
        <pc:chgData name="Lim Kelvin" userId="624f6ae12bb7b72b" providerId="LiveId" clId="{B272414D-B18A-4D81-997D-E20EBAE48599}" dt="2024-12-21T19:19:55.560" v="3344" actId="47"/>
        <pc:sldMkLst>
          <pc:docMk/>
          <pc:sldMk cId="616827562" sldId="319"/>
        </pc:sldMkLst>
        <pc:spChg chg="mod">
          <ac:chgData name="Lim Kelvin" userId="624f6ae12bb7b72b" providerId="LiveId" clId="{B272414D-B18A-4D81-997D-E20EBAE48599}" dt="2024-12-21T19:19:00.976" v="3315" actId="14100"/>
          <ac:spMkLst>
            <pc:docMk/>
            <pc:sldMk cId="616827562" sldId="319"/>
            <ac:spMk id="19" creationId="{FCC04B6E-FAD2-44A6-91CF-7407E1790239}"/>
          </ac:spMkLst>
        </pc:spChg>
        <pc:spChg chg="add del">
          <ac:chgData name="Lim Kelvin" userId="624f6ae12bb7b72b" providerId="LiveId" clId="{B272414D-B18A-4D81-997D-E20EBAE48599}" dt="2024-12-21T19:19:14.702" v="3318" actId="478"/>
          <ac:spMkLst>
            <pc:docMk/>
            <pc:sldMk cId="616827562" sldId="319"/>
            <ac:spMk id="27" creationId="{B5A2F00C-0311-4586-936F-7DAEDDBBBE0E}"/>
          </ac:spMkLst>
        </pc:spChg>
        <pc:spChg chg="add del">
          <ac:chgData name="Lim Kelvin" userId="624f6ae12bb7b72b" providerId="LiveId" clId="{B272414D-B18A-4D81-997D-E20EBAE48599}" dt="2024-12-21T19:19:14.049" v="3316" actId="478"/>
          <ac:spMkLst>
            <pc:docMk/>
            <pc:sldMk cId="616827562" sldId="319"/>
            <ac:spMk id="28" creationId="{F77D51C1-4628-4E2B-80CA-D058623201C7}"/>
          </ac:spMkLst>
        </pc:spChg>
      </pc:sldChg>
      <pc:sldChg chg="modSp add del mod">
        <pc:chgData name="Lim Kelvin" userId="624f6ae12bb7b72b" providerId="LiveId" clId="{B272414D-B18A-4D81-997D-E20EBAE48599}" dt="2024-12-21T19:34:40.175" v="3471" actId="47"/>
        <pc:sldMkLst>
          <pc:docMk/>
          <pc:sldMk cId="3984110867" sldId="320"/>
        </pc:sldMkLst>
        <pc:spChg chg="mod">
          <ac:chgData name="Lim Kelvin" userId="624f6ae12bb7b72b" providerId="LiveId" clId="{B272414D-B18A-4D81-997D-E20EBAE48599}" dt="2024-12-21T19:30:46.195" v="3435" actId="1076"/>
          <ac:spMkLst>
            <pc:docMk/>
            <pc:sldMk cId="3984110867" sldId="320"/>
            <ac:spMk id="28" creationId="{C67B5697-C5FC-479A-9FDC-193385C4ECEF}"/>
          </ac:spMkLst>
        </pc:spChg>
      </pc:sldChg>
      <pc:sldChg chg="modSp add mod modTransition">
        <pc:chgData name="Lim Kelvin" userId="624f6ae12bb7b72b" providerId="LiveId" clId="{B272414D-B18A-4D81-997D-E20EBAE48599}" dt="2024-12-21T19:32:53.858" v="3449"/>
        <pc:sldMkLst>
          <pc:docMk/>
          <pc:sldMk cId="3459774774" sldId="321"/>
        </pc:sldMkLst>
        <pc:spChg chg="mod">
          <ac:chgData name="Lim Kelvin" userId="624f6ae12bb7b72b" providerId="LiveId" clId="{B272414D-B18A-4D81-997D-E20EBAE48599}" dt="2024-12-21T19:32:38.698" v="3448" actId="1076"/>
          <ac:spMkLst>
            <pc:docMk/>
            <pc:sldMk cId="3459774774" sldId="321"/>
            <ac:spMk id="28" creationId="{C67B5697-C5FC-479A-9FDC-193385C4ECEF}"/>
          </ac:spMkLst>
        </pc:spChg>
      </pc:sldChg>
      <pc:sldChg chg="addSp delSp modSp add mod ord modTransition">
        <pc:chgData name="Lim Kelvin" userId="624f6ae12bb7b72b" providerId="LiveId" clId="{B272414D-B18A-4D81-997D-E20EBAE48599}" dt="2024-12-21T21:31:29.381" v="3782" actId="478"/>
        <pc:sldMkLst>
          <pc:docMk/>
          <pc:sldMk cId="718709107" sldId="322"/>
        </pc:sldMkLst>
        <pc:spChg chg="add mod">
          <ac:chgData name="Lim Kelvin" userId="624f6ae12bb7b72b" providerId="LiveId" clId="{B272414D-B18A-4D81-997D-E20EBAE48599}" dt="2024-12-21T21:26:32.494" v="3766" actId="1076"/>
          <ac:spMkLst>
            <pc:docMk/>
            <pc:sldMk cId="718709107" sldId="322"/>
            <ac:spMk id="5" creationId="{6B9423B9-75FF-42BF-9701-E9F61A1F89C5}"/>
          </ac:spMkLst>
        </pc:spChg>
        <pc:spChg chg="mod">
          <ac:chgData name="Lim Kelvin" userId="624f6ae12bb7b72b" providerId="LiveId" clId="{B272414D-B18A-4D81-997D-E20EBAE48599}" dt="2024-12-21T21:26:38.770" v="3770" actId="14100"/>
          <ac:spMkLst>
            <pc:docMk/>
            <pc:sldMk cId="718709107" sldId="322"/>
            <ac:spMk id="28" creationId="{C67B5697-C5FC-479A-9FDC-193385C4ECEF}"/>
          </ac:spMkLst>
        </pc:spChg>
        <pc:picChg chg="del mod">
          <ac:chgData name="Lim Kelvin" userId="624f6ae12bb7b72b" providerId="LiveId" clId="{B272414D-B18A-4D81-997D-E20EBAE48599}" dt="2024-12-21T21:31:29.381" v="3782" actId="478"/>
          <ac:picMkLst>
            <pc:docMk/>
            <pc:sldMk cId="718709107" sldId="322"/>
            <ac:picMk id="17" creationId="{B8041E3E-80A6-4C15-B9AB-3EA2B0C9F316}"/>
          </ac:picMkLst>
        </pc:picChg>
      </pc:sldChg>
      <pc:sldChg chg="delSp add mod ord">
        <pc:chgData name="Lim Kelvin" userId="624f6ae12bb7b72b" providerId="LiveId" clId="{B272414D-B18A-4D81-997D-E20EBAE48599}" dt="2024-12-21T21:26:46.126" v="3774" actId="478"/>
        <pc:sldMkLst>
          <pc:docMk/>
          <pc:sldMk cId="513460590" sldId="323"/>
        </pc:sldMkLst>
        <pc:spChg chg="del">
          <ac:chgData name="Lim Kelvin" userId="624f6ae12bb7b72b" providerId="LiveId" clId="{B272414D-B18A-4D81-997D-E20EBAE48599}" dt="2024-12-21T21:26:46.126" v="3774" actId="478"/>
          <ac:spMkLst>
            <pc:docMk/>
            <pc:sldMk cId="513460590" sldId="323"/>
            <ac:spMk id="5" creationId="{6B9423B9-75FF-42BF-9701-E9F61A1F89C5}"/>
          </ac:spMkLst>
        </pc:spChg>
      </pc:sldChg>
      <pc:sldChg chg="addSp delSp modSp add mod modTransition">
        <pc:chgData name="Lim Kelvin" userId="624f6ae12bb7b72b" providerId="LiveId" clId="{B272414D-B18A-4D81-997D-E20EBAE48599}" dt="2024-12-21T21:33:57.052" v="3833" actId="1076"/>
        <pc:sldMkLst>
          <pc:docMk/>
          <pc:sldMk cId="3624162773" sldId="324"/>
        </pc:sldMkLst>
        <pc:spChg chg="del">
          <ac:chgData name="Lim Kelvin" userId="624f6ae12bb7b72b" providerId="LiveId" clId="{B272414D-B18A-4D81-997D-E20EBAE48599}" dt="2024-12-21T21:30:29.716" v="3776" actId="478"/>
          <ac:spMkLst>
            <pc:docMk/>
            <pc:sldMk cId="3624162773" sldId="324"/>
            <ac:spMk id="5" creationId="{6B9423B9-75FF-42BF-9701-E9F61A1F89C5}"/>
          </ac:spMkLst>
        </pc:spChg>
        <pc:spChg chg="add mod">
          <ac:chgData name="Lim Kelvin" userId="624f6ae12bb7b72b" providerId="LiveId" clId="{B272414D-B18A-4D81-997D-E20EBAE48599}" dt="2024-12-21T21:33:57.052" v="3833" actId="1076"/>
          <ac:spMkLst>
            <pc:docMk/>
            <pc:sldMk cId="3624162773" sldId="324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1:32:37.510" v="3807"/>
          <ac:spMkLst>
            <pc:docMk/>
            <pc:sldMk cId="3624162773" sldId="324"/>
            <ac:spMk id="9" creationId="{41C86859-2510-4E9A-80E2-DBB322A08611}"/>
          </ac:spMkLst>
        </pc:spChg>
        <pc:spChg chg="mod">
          <ac:chgData name="Lim Kelvin" userId="624f6ae12bb7b72b" providerId="LiveId" clId="{B272414D-B18A-4D81-997D-E20EBAE48599}" dt="2024-12-21T21:32:37.510" v="3807"/>
          <ac:spMkLst>
            <pc:docMk/>
            <pc:sldMk cId="3624162773" sldId="324"/>
            <ac:spMk id="10" creationId="{48959E63-2D00-436C-AF57-9E20422B280E}"/>
          </ac:spMkLst>
        </pc:spChg>
        <pc:spChg chg="mod">
          <ac:chgData name="Lim Kelvin" userId="624f6ae12bb7b72b" providerId="LiveId" clId="{B272414D-B18A-4D81-997D-E20EBAE48599}" dt="2024-12-21T21:31:50.912" v="3783" actId="1076"/>
          <ac:spMkLst>
            <pc:docMk/>
            <pc:sldMk cId="3624162773" sldId="324"/>
            <ac:spMk id="28" creationId="{C67B5697-C5FC-479A-9FDC-193385C4ECEF}"/>
          </ac:spMkLst>
        </pc:spChg>
        <pc:grpChg chg="add mod">
          <ac:chgData name="Lim Kelvin" userId="624f6ae12bb7b72b" providerId="LiveId" clId="{B272414D-B18A-4D81-997D-E20EBAE48599}" dt="2024-12-21T21:32:46.906" v="3811" actId="1076"/>
          <ac:grpSpMkLst>
            <pc:docMk/>
            <pc:sldMk cId="3624162773" sldId="324"/>
            <ac:grpSpMk id="8" creationId="{EA7C4EAD-6CEE-49E5-A43D-755F4FA515B9}"/>
          </ac:grpSpMkLst>
        </pc:grpChg>
        <pc:picChg chg="add mod">
          <ac:chgData name="Lim Kelvin" userId="624f6ae12bb7b72b" providerId="LiveId" clId="{B272414D-B18A-4D81-997D-E20EBAE48599}" dt="2024-12-21T21:32:39.452" v="3809" actId="1076"/>
          <ac:picMkLst>
            <pc:docMk/>
            <pc:sldMk cId="3624162773" sldId="324"/>
            <ac:picMk id="6" creationId="{6D1FA80E-9D23-4E10-A4C8-CFE187BA3696}"/>
          </ac:picMkLst>
        </pc:picChg>
        <pc:picChg chg="del">
          <ac:chgData name="Lim Kelvin" userId="624f6ae12bb7b72b" providerId="LiveId" clId="{B272414D-B18A-4D81-997D-E20EBAE48599}" dt="2024-12-21T21:31:12.326" v="3780" actId="478"/>
          <ac:picMkLst>
            <pc:docMk/>
            <pc:sldMk cId="3624162773" sldId="324"/>
            <ac:picMk id="17" creationId="{B8041E3E-80A6-4C15-B9AB-3EA2B0C9F316}"/>
          </ac:picMkLst>
        </pc:picChg>
      </pc:sldChg>
      <pc:sldChg chg="addSp delSp modSp add mod modTransition">
        <pc:chgData name="Lim Kelvin" userId="624f6ae12bb7b72b" providerId="LiveId" clId="{B272414D-B18A-4D81-997D-E20EBAE48599}" dt="2024-12-21T22:00:36.301" v="4343" actId="478"/>
        <pc:sldMkLst>
          <pc:docMk/>
          <pc:sldMk cId="938963588" sldId="325"/>
        </pc:sldMkLst>
        <pc:spChg chg="add del mod">
          <ac:chgData name="Lim Kelvin" userId="624f6ae12bb7b72b" providerId="LiveId" clId="{B272414D-B18A-4D81-997D-E20EBAE48599}" dt="2024-12-21T21:37:42.948" v="3859"/>
          <ac:spMkLst>
            <pc:docMk/>
            <pc:sldMk cId="938963588" sldId="325"/>
            <ac:spMk id="2" creationId="{41F484CD-50A4-4C2C-8DB9-552D1D724266}"/>
          </ac:spMkLst>
        </pc:spChg>
        <pc:spChg chg="add del mod">
          <ac:chgData name="Lim Kelvin" userId="624f6ae12bb7b72b" providerId="LiveId" clId="{B272414D-B18A-4D81-997D-E20EBAE48599}" dt="2024-12-21T21:37:42.948" v="3859"/>
          <ac:spMkLst>
            <pc:docMk/>
            <pc:sldMk cId="938963588" sldId="325"/>
            <ac:spMk id="3" creationId="{07E46FAC-AC8B-426C-A898-EDF139112278}"/>
          </ac:spMkLst>
        </pc:spChg>
        <pc:spChg chg="add mod">
          <ac:chgData name="Lim Kelvin" userId="624f6ae12bb7b72b" providerId="LiveId" clId="{B272414D-B18A-4D81-997D-E20EBAE48599}" dt="2024-12-21T21:43:47.050" v="3946" actId="164"/>
          <ac:spMkLst>
            <pc:docMk/>
            <pc:sldMk cId="938963588" sldId="325"/>
            <ac:spMk id="4" creationId="{DFC12C83-9ED5-40D3-9941-0138C371305F}"/>
          </ac:spMkLst>
        </pc:spChg>
        <pc:spChg chg="mod">
          <ac:chgData name="Lim Kelvin" userId="624f6ae12bb7b72b" providerId="LiveId" clId="{B272414D-B18A-4D81-997D-E20EBAE48599}" dt="2024-12-21T21:33:27.395" v="3820" actId="1076"/>
          <ac:spMkLst>
            <pc:docMk/>
            <pc:sldMk cId="938963588" sldId="325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1:33:10.227" v="3816"/>
          <ac:spMkLst>
            <pc:docMk/>
            <pc:sldMk cId="938963588" sldId="325"/>
            <ac:spMk id="13" creationId="{E762A22B-51C6-41D0-8B0F-DFD3B918A759}"/>
          </ac:spMkLst>
        </pc:spChg>
        <pc:spChg chg="mod">
          <ac:chgData name="Lim Kelvin" userId="624f6ae12bb7b72b" providerId="LiveId" clId="{B272414D-B18A-4D81-997D-E20EBAE48599}" dt="2024-12-21T21:33:10.227" v="3816"/>
          <ac:spMkLst>
            <pc:docMk/>
            <pc:sldMk cId="938963588" sldId="325"/>
            <ac:spMk id="14" creationId="{C7E0329A-BF9E-42CC-A664-B4B34267310B}"/>
          </ac:spMkLst>
        </pc:spChg>
        <pc:spChg chg="add del mod">
          <ac:chgData name="Lim Kelvin" userId="624f6ae12bb7b72b" providerId="LiveId" clId="{B272414D-B18A-4D81-997D-E20EBAE48599}" dt="2024-12-21T21:37:49.591" v="3862" actId="478"/>
          <ac:spMkLst>
            <pc:docMk/>
            <pc:sldMk cId="938963588" sldId="325"/>
            <ac:spMk id="15" creationId="{22ABA81D-8D7A-425D-A775-D683F8893585}"/>
          </ac:spMkLst>
        </pc:spChg>
        <pc:spChg chg="add del mod">
          <ac:chgData name="Lim Kelvin" userId="624f6ae12bb7b72b" providerId="LiveId" clId="{B272414D-B18A-4D81-997D-E20EBAE48599}" dt="2024-12-21T21:37:48.658" v="3861" actId="478"/>
          <ac:spMkLst>
            <pc:docMk/>
            <pc:sldMk cId="938963588" sldId="325"/>
            <ac:spMk id="16" creationId="{EE825257-F919-4FAC-BF36-1AEA9571A002}"/>
          </ac:spMkLst>
        </pc:spChg>
        <pc:spChg chg="mod">
          <ac:chgData name="Lim Kelvin" userId="624f6ae12bb7b72b" providerId="LiveId" clId="{B272414D-B18A-4D81-997D-E20EBAE48599}" dt="2024-12-21T21:37:41.594" v="3858"/>
          <ac:spMkLst>
            <pc:docMk/>
            <pc:sldMk cId="938963588" sldId="325"/>
            <ac:spMk id="17" creationId="{1FB65FC7-3E93-4407-A8C6-2A5F158C003C}"/>
          </ac:spMkLst>
        </pc:spChg>
        <pc:spChg chg="mod">
          <ac:chgData name="Lim Kelvin" userId="624f6ae12bb7b72b" providerId="LiveId" clId="{B272414D-B18A-4D81-997D-E20EBAE48599}" dt="2024-12-21T21:54:15.351" v="4220" actId="1076"/>
          <ac:spMkLst>
            <pc:docMk/>
            <pc:sldMk cId="938963588" sldId="325"/>
            <ac:spMk id="19" creationId="{2F342DC3-E81F-4A20-8AE7-92B20BF5D19D}"/>
          </ac:spMkLst>
        </pc:spChg>
        <pc:spChg chg="add mod">
          <ac:chgData name="Lim Kelvin" userId="624f6ae12bb7b72b" providerId="LiveId" clId="{B272414D-B18A-4D81-997D-E20EBAE48599}" dt="2024-12-21T21:58:43.354" v="4308" actId="2711"/>
          <ac:spMkLst>
            <pc:docMk/>
            <pc:sldMk cId="938963588" sldId="325"/>
            <ac:spMk id="20" creationId="{F97C61BC-B766-4A9B-8DD6-CDD9982FB140}"/>
          </ac:spMkLst>
        </pc:spChg>
        <pc:spChg chg="add mod">
          <ac:chgData name="Lim Kelvin" userId="624f6ae12bb7b72b" providerId="LiveId" clId="{B272414D-B18A-4D81-997D-E20EBAE48599}" dt="2024-12-21T21:43:48.670" v="3947" actId="164"/>
          <ac:spMkLst>
            <pc:docMk/>
            <pc:sldMk cId="938963588" sldId="325"/>
            <ac:spMk id="26" creationId="{255674AB-784C-43ED-9636-3F154DEB892B}"/>
          </ac:spMkLst>
        </pc:spChg>
        <pc:spChg chg="add mod">
          <ac:chgData name="Lim Kelvin" userId="624f6ae12bb7b72b" providerId="LiveId" clId="{B272414D-B18A-4D81-997D-E20EBAE48599}" dt="2024-12-21T21:43:49.840" v="3948" actId="164"/>
          <ac:spMkLst>
            <pc:docMk/>
            <pc:sldMk cId="938963588" sldId="325"/>
            <ac:spMk id="27" creationId="{7C6241A4-45C0-4E83-B901-6959BB148B3B}"/>
          </ac:spMkLst>
        </pc:spChg>
        <pc:spChg chg="del">
          <ac:chgData name="Lim Kelvin" userId="624f6ae12bb7b72b" providerId="LiveId" clId="{B272414D-B18A-4D81-997D-E20EBAE48599}" dt="2024-12-21T22:00:36.301" v="4343" actId="478"/>
          <ac:spMkLst>
            <pc:docMk/>
            <pc:sldMk cId="938963588" sldId="325"/>
            <ac:spMk id="28" creationId="{C67B5697-C5FC-479A-9FDC-193385C4ECEF}"/>
          </ac:spMkLst>
        </pc:spChg>
        <pc:spChg chg="add mod">
          <ac:chgData name="Lim Kelvin" userId="624f6ae12bb7b72b" providerId="LiveId" clId="{B272414D-B18A-4D81-997D-E20EBAE48599}" dt="2024-12-21T21:58:37.227" v="4306" actId="2711"/>
          <ac:spMkLst>
            <pc:docMk/>
            <pc:sldMk cId="938963588" sldId="325"/>
            <ac:spMk id="31" creationId="{5B100B63-659E-4A8D-BBB2-DA9B4629BD37}"/>
          </ac:spMkLst>
        </pc:spChg>
        <pc:spChg chg="add mod">
          <ac:chgData name="Lim Kelvin" userId="624f6ae12bb7b72b" providerId="LiveId" clId="{B272414D-B18A-4D81-997D-E20EBAE48599}" dt="2024-12-21T21:54:34.809" v="4228" actId="1076"/>
          <ac:spMkLst>
            <pc:docMk/>
            <pc:sldMk cId="938963588" sldId="325"/>
            <ac:spMk id="32" creationId="{D673E4B7-CF56-4F6C-AE2B-4370B0A49C3A}"/>
          </ac:spMkLst>
        </pc:spChg>
        <pc:spChg chg="mod">
          <ac:chgData name="Lim Kelvin" userId="624f6ae12bb7b72b" providerId="LiveId" clId="{B272414D-B18A-4D81-997D-E20EBAE48599}" dt="2024-12-21T21:58:25.849" v="4301" actId="207"/>
          <ac:spMkLst>
            <pc:docMk/>
            <pc:sldMk cId="938963588" sldId="325"/>
            <ac:spMk id="34" creationId="{27AB6C71-8F74-401C-92BE-BB3CC72EE4F2}"/>
          </ac:spMkLst>
        </pc:spChg>
        <pc:spChg chg="mod">
          <ac:chgData name="Lim Kelvin" userId="624f6ae12bb7b72b" providerId="LiveId" clId="{B272414D-B18A-4D81-997D-E20EBAE48599}" dt="2024-12-21T21:49:11.804" v="4131"/>
          <ac:spMkLst>
            <pc:docMk/>
            <pc:sldMk cId="938963588" sldId="325"/>
            <ac:spMk id="37" creationId="{346D43D1-F4B9-4D10-9721-E70493A76D5A}"/>
          </ac:spMkLst>
        </pc:spChg>
        <pc:spChg chg="mod topLvl">
          <ac:chgData name="Lim Kelvin" userId="624f6ae12bb7b72b" providerId="LiveId" clId="{B272414D-B18A-4D81-997D-E20EBAE48599}" dt="2024-12-21T21:58:21.432" v="4300" actId="207"/>
          <ac:spMkLst>
            <pc:docMk/>
            <pc:sldMk cId="938963588" sldId="325"/>
            <ac:spMk id="39" creationId="{5A5581C4-2DE9-411E-BCD9-F818593BDC51}"/>
          </ac:spMkLst>
        </pc:spChg>
        <pc:spChg chg="add del mod topLvl">
          <ac:chgData name="Lim Kelvin" userId="624f6ae12bb7b72b" providerId="LiveId" clId="{B272414D-B18A-4D81-997D-E20EBAE48599}" dt="2024-12-21T21:50:30.437" v="4166" actId="478"/>
          <ac:spMkLst>
            <pc:docMk/>
            <pc:sldMk cId="938963588" sldId="325"/>
            <ac:spMk id="42" creationId="{45DA6C85-3992-4C31-AF7E-81144B04ECAF}"/>
          </ac:spMkLst>
        </pc:spChg>
        <pc:spChg chg="mod">
          <ac:chgData name="Lim Kelvin" userId="624f6ae12bb7b72b" providerId="LiveId" clId="{B272414D-B18A-4D81-997D-E20EBAE48599}" dt="2024-12-21T21:50:32.253" v="4167"/>
          <ac:spMkLst>
            <pc:docMk/>
            <pc:sldMk cId="938963588" sldId="325"/>
            <ac:spMk id="45" creationId="{7C5265E8-B232-40E0-831F-612390ADF096}"/>
          </ac:spMkLst>
        </pc:spChg>
        <pc:spChg chg="add mod">
          <ac:chgData name="Lim Kelvin" userId="624f6ae12bb7b72b" providerId="LiveId" clId="{B272414D-B18A-4D81-997D-E20EBAE48599}" dt="2024-12-21T21:58:18.944" v="4299" actId="207"/>
          <ac:spMkLst>
            <pc:docMk/>
            <pc:sldMk cId="938963588" sldId="325"/>
            <ac:spMk id="47" creationId="{C78FC602-B81E-423C-BE18-7F39D48C7639}"/>
          </ac:spMkLst>
        </pc:spChg>
        <pc:spChg chg="mod">
          <ac:chgData name="Lim Kelvin" userId="624f6ae12bb7b72b" providerId="LiveId" clId="{B272414D-B18A-4D81-997D-E20EBAE48599}" dt="2024-12-21T21:51:01.871" v="4174"/>
          <ac:spMkLst>
            <pc:docMk/>
            <pc:sldMk cId="938963588" sldId="325"/>
            <ac:spMk id="50" creationId="{BCCE2672-8572-41CE-8F9F-99B12893A620}"/>
          </ac:spMkLst>
        </pc:spChg>
        <pc:spChg chg="add mod">
          <ac:chgData name="Lim Kelvin" userId="624f6ae12bb7b72b" providerId="LiveId" clId="{B272414D-B18A-4D81-997D-E20EBAE48599}" dt="2024-12-21T21:58:34.313" v="4305" actId="2711"/>
          <ac:spMkLst>
            <pc:docMk/>
            <pc:sldMk cId="938963588" sldId="325"/>
            <ac:spMk id="52" creationId="{A2C4188C-7DA4-4850-93BB-78BA7724B54D}"/>
          </ac:spMkLst>
        </pc:spChg>
        <pc:spChg chg="mod">
          <ac:chgData name="Lim Kelvin" userId="624f6ae12bb7b72b" providerId="LiveId" clId="{B272414D-B18A-4D81-997D-E20EBAE48599}" dt="2024-12-21T21:56:55.997" v="4280" actId="3064"/>
          <ac:spMkLst>
            <pc:docMk/>
            <pc:sldMk cId="938963588" sldId="325"/>
            <ac:spMk id="55" creationId="{FA4CFBC1-AFC1-4E0F-9D28-8FC0C0C837F2}"/>
          </ac:spMkLst>
        </pc:spChg>
        <pc:spChg chg="mod">
          <ac:chgData name="Lim Kelvin" userId="624f6ae12bb7b72b" providerId="LiveId" clId="{B272414D-B18A-4D81-997D-E20EBAE48599}" dt="2024-12-21T21:56:56.495" v="4281" actId="3064"/>
          <ac:spMkLst>
            <pc:docMk/>
            <pc:sldMk cId="938963588" sldId="325"/>
            <ac:spMk id="59" creationId="{B64F1A98-0E0F-48AC-8020-2FECC173AF47}"/>
          </ac:spMkLst>
        </pc:spChg>
        <pc:spChg chg="mod">
          <ac:chgData name="Lim Kelvin" userId="624f6ae12bb7b72b" providerId="LiveId" clId="{B272414D-B18A-4D81-997D-E20EBAE48599}" dt="2024-12-21T21:53:05.502" v="4199"/>
          <ac:spMkLst>
            <pc:docMk/>
            <pc:sldMk cId="938963588" sldId="325"/>
            <ac:spMk id="63" creationId="{BE4CB604-1D34-49D1-BC85-C1FB0AF0E320}"/>
          </ac:spMkLst>
        </pc:spChg>
        <pc:spChg chg="mod topLvl">
          <ac:chgData name="Lim Kelvin" userId="624f6ae12bb7b72b" providerId="LiveId" clId="{B272414D-B18A-4D81-997D-E20EBAE48599}" dt="2024-12-21T21:58:40.038" v="4307" actId="2711"/>
          <ac:spMkLst>
            <pc:docMk/>
            <pc:sldMk cId="938963588" sldId="325"/>
            <ac:spMk id="65" creationId="{A4BAE3CC-0003-4DD7-8DA5-8481A3B9EDE7}"/>
          </ac:spMkLst>
        </pc:spChg>
        <pc:spChg chg="del mod topLvl">
          <ac:chgData name="Lim Kelvin" userId="624f6ae12bb7b72b" providerId="LiveId" clId="{B272414D-B18A-4D81-997D-E20EBAE48599}" dt="2024-12-21T21:53:18.543" v="4204" actId="478"/>
          <ac:spMkLst>
            <pc:docMk/>
            <pc:sldMk cId="938963588" sldId="325"/>
            <ac:spMk id="68" creationId="{254EAB65-E134-4DB5-809D-9F1D7FE5CBE5}"/>
          </ac:spMkLst>
        </pc:spChg>
        <pc:grpChg chg="add mod">
          <ac:chgData name="Lim Kelvin" userId="624f6ae12bb7b72b" providerId="LiveId" clId="{B272414D-B18A-4D81-997D-E20EBAE48599}" dt="2024-12-21T21:50:16.017" v="4157" actId="1076"/>
          <ac:grpSpMkLst>
            <pc:docMk/>
            <pc:sldMk cId="938963588" sldId="325"/>
            <ac:grpSpMk id="5" creationId="{5C972B7F-3970-4C3B-A089-8CABC4A5B0CE}"/>
          </ac:grpSpMkLst>
        </pc:grpChg>
        <pc:grpChg chg="del">
          <ac:chgData name="Lim Kelvin" userId="624f6ae12bb7b72b" providerId="LiveId" clId="{B272414D-B18A-4D81-997D-E20EBAE48599}" dt="2024-12-21T21:33:03.342" v="3815" actId="478"/>
          <ac:grpSpMkLst>
            <pc:docMk/>
            <pc:sldMk cId="938963588" sldId="325"/>
            <ac:grpSpMk id="8" creationId="{EA7C4EAD-6CEE-49E5-A43D-755F4FA515B9}"/>
          </ac:grpSpMkLst>
        </pc:grpChg>
        <pc:grpChg chg="add mod">
          <ac:chgData name="Lim Kelvin" userId="624f6ae12bb7b72b" providerId="LiveId" clId="{B272414D-B18A-4D81-997D-E20EBAE48599}" dt="2024-12-21T21:33:31.446" v="3821" actId="1076"/>
          <ac:grpSpMkLst>
            <pc:docMk/>
            <pc:sldMk cId="938963588" sldId="325"/>
            <ac:grpSpMk id="12" creationId="{247C0EEB-A1D4-42A5-B868-F100F2E4DB38}"/>
          </ac:grpSpMkLst>
        </pc:grpChg>
        <pc:grpChg chg="add del mod">
          <ac:chgData name="Lim Kelvin" userId="624f6ae12bb7b72b" providerId="LiveId" clId="{B272414D-B18A-4D81-997D-E20EBAE48599}" dt="2024-12-21T21:53:48.949" v="4213" actId="478"/>
          <ac:grpSpMkLst>
            <pc:docMk/>
            <pc:sldMk cId="938963588" sldId="325"/>
            <ac:grpSpMk id="29" creationId="{3F23978D-9FFB-4FF9-9ABC-ADCE2CEAEE6B}"/>
          </ac:grpSpMkLst>
        </pc:grpChg>
        <pc:grpChg chg="add mod">
          <ac:chgData name="Lim Kelvin" userId="624f6ae12bb7b72b" providerId="LiveId" clId="{B272414D-B18A-4D81-997D-E20EBAE48599}" dt="2024-12-21T21:46:35.249" v="4050" actId="1076"/>
          <ac:grpSpMkLst>
            <pc:docMk/>
            <pc:sldMk cId="938963588" sldId="325"/>
            <ac:grpSpMk id="30" creationId="{CA8936DA-925F-425E-8AD3-CDE179846D6F}"/>
          </ac:grpSpMkLst>
        </pc:grpChg>
        <pc:grpChg chg="add mod">
          <ac:chgData name="Lim Kelvin" userId="624f6ae12bb7b72b" providerId="LiveId" clId="{B272414D-B18A-4D81-997D-E20EBAE48599}" dt="2024-12-21T21:55:11.118" v="4240" actId="1076"/>
          <ac:grpSpMkLst>
            <pc:docMk/>
            <pc:sldMk cId="938963588" sldId="325"/>
            <ac:grpSpMk id="33" creationId="{6255E0C9-4314-4018-B657-F80EF5B9BC42}"/>
          </ac:grpSpMkLst>
        </pc:grpChg>
        <pc:grpChg chg="mod">
          <ac:chgData name="Lim Kelvin" userId="624f6ae12bb7b72b" providerId="LiveId" clId="{B272414D-B18A-4D81-997D-E20EBAE48599}" dt="2024-12-21T21:49:11.804" v="4131"/>
          <ac:grpSpMkLst>
            <pc:docMk/>
            <pc:sldMk cId="938963588" sldId="325"/>
            <ac:grpSpMk id="35" creationId="{DB9E8EEB-2FBE-4DF3-A926-65151442183A}"/>
          </ac:grpSpMkLst>
        </pc:grpChg>
        <pc:grpChg chg="add del mod">
          <ac:chgData name="Lim Kelvin" userId="624f6ae12bb7b72b" providerId="LiveId" clId="{B272414D-B18A-4D81-997D-E20EBAE48599}" dt="2024-12-21T21:50:30.437" v="4166" actId="478"/>
          <ac:grpSpMkLst>
            <pc:docMk/>
            <pc:sldMk cId="938963588" sldId="325"/>
            <ac:grpSpMk id="38" creationId="{AB6934F3-306D-4B58-8E48-2E37F9AEF885}"/>
          </ac:grpSpMkLst>
        </pc:grpChg>
        <pc:grpChg chg="add del mod">
          <ac:chgData name="Lim Kelvin" userId="624f6ae12bb7b72b" providerId="LiveId" clId="{B272414D-B18A-4D81-997D-E20EBAE48599}" dt="2024-12-21T21:50:29.253" v="4165" actId="478"/>
          <ac:grpSpMkLst>
            <pc:docMk/>
            <pc:sldMk cId="938963588" sldId="325"/>
            <ac:grpSpMk id="40" creationId="{452DDF20-4290-4042-AA0E-62635ABE558F}"/>
          </ac:grpSpMkLst>
        </pc:grpChg>
        <pc:grpChg chg="add mod">
          <ac:chgData name="Lim Kelvin" userId="624f6ae12bb7b72b" providerId="LiveId" clId="{B272414D-B18A-4D81-997D-E20EBAE48599}" dt="2024-12-21T21:50:52.223" v="4171" actId="164"/>
          <ac:grpSpMkLst>
            <pc:docMk/>
            <pc:sldMk cId="938963588" sldId="325"/>
            <ac:grpSpMk id="43" creationId="{F157A624-DC02-4049-AC3A-194F64A1A9FF}"/>
          </ac:grpSpMkLst>
        </pc:grpChg>
        <pc:grpChg chg="add mod">
          <ac:chgData name="Lim Kelvin" userId="624f6ae12bb7b72b" providerId="LiveId" clId="{B272414D-B18A-4D81-997D-E20EBAE48599}" dt="2024-12-21T21:55:00.451" v="4236" actId="1076"/>
          <ac:grpSpMkLst>
            <pc:docMk/>
            <pc:sldMk cId="938963588" sldId="325"/>
            <ac:grpSpMk id="46" creationId="{5A00B7E6-0D7B-4496-9B9D-4D373983A151}"/>
          </ac:grpSpMkLst>
        </pc:grpChg>
        <pc:grpChg chg="add mod">
          <ac:chgData name="Lim Kelvin" userId="624f6ae12bb7b72b" providerId="LiveId" clId="{B272414D-B18A-4D81-997D-E20EBAE48599}" dt="2024-12-21T21:51:07.132" v="4177" actId="164"/>
          <ac:grpSpMkLst>
            <pc:docMk/>
            <pc:sldMk cId="938963588" sldId="325"/>
            <ac:grpSpMk id="48" creationId="{143850BE-EEBB-4B7E-978A-3C59111C7766}"/>
          </ac:grpSpMkLst>
        </pc:grpChg>
        <pc:grpChg chg="add mod">
          <ac:chgData name="Lim Kelvin" userId="624f6ae12bb7b72b" providerId="LiveId" clId="{B272414D-B18A-4D81-997D-E20EBAE48599}" dt="2024-12-21T21:54:48.485" v="4232" actId="1076"/>
          <ac:grpSpMkLst>
            <pc:docMk/>
            <pc:sldMk cId="938963588" sldId="325"/>
            <ac:grpSpMk id="51" creationId="{A7DEC768-A777-42BD-89E6-747E584C3AB5}"/>
          </ac:grpSpMkLst>
        </pc:grpChg>
        <pc:grpChg chg="add mod">
          <ac:chgData name="Lim Kelvin" userId="624f6ae12bb7b72b" providerId="LiveId" clId="{B272414D-B18A-4D81-997D-E20EBAE48599}" dt="2024-12-21T21:51:51.901" v="4182" actId="164"/>
          <ac:grpSpMkLst>
            <pc:docMk/>
            <pc:sldMk cId="938963588" sldId="325"/>
            <ac:grpSpMk id="53" creationId="{68F17EF0-037C-43DA-8995-36B68D540C4D}"/>
          </ac:grpSpMkLst>
        </pc:grpChg>
        <pc:grpChg chg="add mod">
          <ac:chgData name="Lim Kelvin" userId="624f6ae12bb7b72b" providerId="LiveId" clId="{B272414D-B18A-4D81-997D-E20EBAE48599}" dt="2024-12-21T21:57:11.053" v="4286" actId="1076"/>
          <ac:grpSpMkLst>
            <pc:docMk/>
            <pc:sldMk cId="938963588" sldId="325"/>
            <ac:grpSpMk id="56" creationId="{785E077F-342B-403B-8085-0ED83AB35586}"/>
          </ac:grpSpMkLst>
        </pc:grpChg>
        <pc:grpChg chg="add mod">
          <ac:chgData name="Lim Kelvin" userId="624f6ae12bb7b72b" providerId="LiveId" clId="{B272414D-B18A-4D81-997D-E20EBAE48599}" dt="2024-12-21T21:52:51.401" v="4196" actId="164"/>
          <ac:grpSpMkLst>
            <pc:docMk/>
            <pc:sldMk cId="938963588" sldId="325"/>
            <ac:grpSpMk id="57" creationId="{ECB9DFB4-D996-41E6-BF75-4108373D18D4}"/>
          </ac:grpSpMkLst>
        </pc:grpChg>
        <pc:grpChg chg="add mod">
          <ac:chgData name="Lim Kelvin" userId="624f6ae12bb7b72b" providerId="LiveId" clId="{B272414D-B18A-4D81-997D-E20EBAE48599}" dt="2024-12-21T21:54:18.919" v="4221" actId="1076"/>
          <ac:grpSpMkLst>
            <pc:docMk/>
            <pc:sldMk cId="938963588" sldId="325"/>
            <ac:grpSpMk id="60" creationId="{FE36E130-9DDB-4F57-ADF9-520D3A2628BC}"/>
          </ac:grpSpMkLst>
        </pc:grpChg>
        <pc:grpChg chg="add mod">
          <ac:chgData name="Lim Kelvin" userId="624f6ae12bb7b72b" providerId="LiveId" clId="{B272414D-B18A-4D81-997D-E20EBAE48599}" dt="2024-12-21T21:53:45.170" v="4211" actId="164"/>
          <ac:grpSpMkLst>
            <pc:docMk/>
            <pc:sldMk cId="938963588" sldId="325"/>
            <ac:grpSpMk id="61" creationId="{2F6B692C-8382-4DB0-860B-0EAC846C6084}"/>
          </ac:grpSpMkLst>
        </pc:grpChg>
        <pc:grpChg chg="add del mod">
          <ac:chgData name="Lim Kelvin" userId="624f6ae12bb7b72b" providerId="LiveId" clId="{B272414D-B18A-4D81-997D-E20EBAE48599}" dt="2024-12-21T21:53:18.543" v="4204" actId="478"/>
          <ac:grpSpMkLst>
            <pc:docMk/>
            <pc:sldMk cId="938963588" sldId="325"/>
            <ac:grpSpMk id="64" creationId="{CA3D782F-3B87-4114-9935-760411C9528D}"/>
          </ac:grpSpMkLst>
        </pc:grpChg>
        <pc:grpChg chg="del mod">
          <ac:chgData name="Lim Kelvin" userId="624f6ae12bb7b72b" providerId="LiveId" clId="{B272414D-B18A-4D81-997D-E20EBAE48599}" dt="2024-12-21T21:53:16.089" v="4203" actId="478"/>
          <ac:grpSpMkLst>
            <pc:docMk/>
            <pc:sldMk cId="938963588" sldId="325"/>
            <ac:grpSpMk id="66" creationId="{0BA6467E-1995-4EB9-AB9B-E4E52F56DC06}"/>
          </ac:grpSpMkLst>
        </pc:grpChg>
        <pc:grpChg chg="add mod">
          <ac:chgData name="Lim Kelvin" userId="624f6ae12bb7b72b" providerId="LiveId" clId="{B272414D-B18A-4D81-997D-E20EBAE48599}" dt="2024-12-21T21:57:12.983" v="4287" actId="1076"/>
          <ac:grpSpMkLst>
            <pc:docMk/>
            <pc:sldMk cId="938963588" sldId="325"/>
            <ac:grpSpMk id="69" creationId="{F2C0A92D-0C9C-4C58-B338-CECF56D7A080}"/>
          </ac:grpSpMkLst>
        </pc:grpChg>
        <pc:picChg chg="del">
          <ac:chgData name="Lim Kelvin" userId="624f6ae12bb7b72b" providerId="LiveId" clId="{B272414D-B18A-4D81-997D-E20EBAE48599}" dt="2024-12-21T21:33:00.099" v="3814" actId="478"/>
          <ac:picMkLst>
            <pc:docMk/>
            <pc:sldMk cId="938963588" sldId="325"/>
            <ac:picMk id="6" creationId="{6D1FA80E-9D23-4E10-A4C8-CFE187BA3696}"/>
          </ac:picMkLst>
        </pc:picChg>
        <pc:picChg chg="add mod">
          <ac:chgData name="Lim Kelvin" userId="624f6ae12bb7b72b" providerId="LiveId" clId="{B272414D-B18A-4D81-997D-E20EBAE48599}" dt="2024-12-21T21:32:56.276" v="3813"/>
          <ac:picMkLst>
            <pc:docMk/>
            <pc:sldMk cId="938963588" sldId="325"/>
            <ac:picMk id="11" creationId="{340AA320-6F3F-4C1C-9C64-F1AB86555C0C}"/>
          </ac:picMkLst>
        </pc:picChg>
        <pc:picChg chg="add del mod">
          <ac:chgData name="Lim Kelvin" userId="624f6ae12bb7b72b" providerId="LiveId" clId="{B272414D-B18A-4D81-997D-E20EBAE48599}" dt="2024-12-21T21:43:52.593" v="3949" actId="478"/>
          <ac:picMkLst>
            <pc:docMk/>
            <pc:sldMk cId="938963588" sldId="325"/>
            <ac:picMk id="21" creationId="{DC90A790-E95C-49CB-A61E-950BF1F87E89}"/>
          </ac:picMkLst>
        </pc:picChg>
        <pc:picChg chg="add del mod">
          <ac:chgData name="Lim Kelvin" userId="624f6ae12bb7b72b" providerId="LiveId" clId="{B272414D-B18A-4D81-997D-E20EBAE48599}" dt="2024-12-21T21:46:28.532" v="4048" actId="478"/>
          <ac:picMkLst>
            <pc:docMk/>
            <pc:sldMk cId="938963588" sldId="325"/>
            <ac:picMk id="22" creationId="{8E2ACBDB-EA77-47BB-BE6D-962601706AED}"/>
          </ac:picMkLst>
        </pc:picChg>
        <pc:picChg chg="add mod">
          <ac:chgData name="Lim Kelvin" userId="624f6ae12bb7b72b" providerId="LiveId" clId="{B272414D-B18A-4D81-997D-E20EBAE48599}" dt="2024-12-21T21:43:47.050" v="3946" actId="164"/>
          <ac:picMkLst>
            <pc:docMk/>
            <pc:sldMk cId="938963588" sldId="325"/>
            <ac:picMk id="23" creationId="{966B28C0-77FD-46B4-9AB5-69E94D3BEC6C}"/>
          </ac:picMkLst>
        </pc:picChg>
        <pc:picChg chg="add mod">
          <ac:chgData name="Lim Kelvin" userId="624f6ae12bb7b72b" providerId="LiveId" clId="{B272414D-B18A-4D81-997D-E20EBAE48599}" dt="2024-12-21T21:43:48.670" v="3947" actId="164"/>
          <ac:picMkLst>
            <pc:docMk/>
            <pc:sldMk cId="938963588" sldId="325"/>
            <ac:picMk id="24" creationId="{E0266A5E-3E5B-461A-8355-0E52B0770C87}"/>
          </ac:picMkLst>
        </pc:picChg>
        <pc:picChg chg="add mod">
          <ac:chgData name="Lim Kelvin" userId="624f6ae12bb7b72b" providerId="LiveId" clId="{B272414D-B18A-4D81-997D-E20EBAE48599}" dt="2024-12-21T21:43:49.840" v="3948" actId="164"/>
          <ac:picMkLst>
            <pc:docMk/>
            <pc:sldMk cId="938963588" sldId="325"/>
            <ac:picMk id="25" creationId="{48D1490E-5F18-4C72-A2FA-93D06FF66808}"/>
          </ac:picMkLst>
        </pc:picChg>
        <pc:picChg chg="mod">
          <ac:chgData name="Lim Kelvin" userId="624f6ae12bb7b72b" providerId="LiveId" clId="{B272414D-B18A-4D81-997D-E20EBAE48599}" dt="2024-12-21T21:49:11.804" v="4131"/>
          <ac:picMkLst>
            <pc:docMk/>
            <pc:sldMk cId="938963588" sldId="325"/>
            <ac:picMk id="36" creationId="{42DE5804-750E-435C-8224-B52F43209EAA}"/>
          </ac:picMkLst>
        </pc:picChg>
        <pc:picChg chg="add del mod">
          <ac:chgData name="Lim Kelvin" userId="624f6ae12bb7b72b" providerId="LiveId" clId="{B272414D-B18A-4D81-997D-E20EBAE48599}" dt="2024-12-21T21:50:29.253" v="4165" actId="478"/>
          <ac:picMkLst>
            <pc:docMk/>
            <pc:sldMk cId="938963588" sldId="325"/>
            <ac:picMk id="41" creationId="{079E92AC-182A-4131-8E7A-8844A53A38F3}"/>
          </ac:picMkLst>
        </pc:picChg>
        <pc:picChg chg="mod">
          <ac:chgData name="Lim Kelvin" userId="624f6ae12bb7b72b" providerId="LiveId" clId="{B272414D-B18A-4D81-997D-E20EBAE48599}" dt="2024-12-21T21:50:32.253" v="4167"/>
          <ac:picMkLst>
            <pc:docMk/>
            <pc:sldMk cId="938963588" sldId="325"/>
            <ac:picMk id="44" creationId="{8CBAB184-A6B2-496C-95BE-ACCBC22BCB35}"/>
          </ac:picMkLst>
        </pc:picChg>
        <pc:picChg chg="mod">
          <ac:chgData name="Lim Kelvin" userId="624f6ae12bb7b72b" providerId="LiveId" clId="{B272414D-B18A-4D81-997D-E20EBAE48599}" dt="2024-12-21T21:51:01.871" v="4174"/>
          <ac:picMkLst>
            <pc:docMk/>
            <pc:sldMk cId="938963588" sldId="325"/>
            <ac:picMk id="49" creationId="{38D99310-763E-464C-B7D5-3445FC18F29B}"/>
          </ac:picMkLst>
        </pc:picChg>
        <pc:picChg chg="mod">
          <ac:chgData name="Lim Kelvin" userId="624f6ae12bb7b72b" providerId="LiveId" clId="{B272414D-B18A-4D81-997D-E20EBAE48599}" dt="2024-12-21T21:51:51.307" v="4181"/>
          <ac:picMkLst>
            <pc:docMk/>
            <pc:sldMk cId="938963588" sldId="325"/>
            <ac:picMk id="54" creationId="{BE09BF9F-B707-406A-B36E-9D5462E80B8E}"/>
          </ac:picMkLst>
        </pc:picChg>
        <pc:picChg chg="mod">
          <ac:chgData name="Lim Kelvin" userId="624f6ae12bb7b72b" providerId="LiveId" clId="{B272414D-B18A-4D81-997D-E20EBAE48599}" dt="2024-12-21T21:52:30.077" v="4191"/>
          <ac:picMkLst>
            <pc:docMk/>
            <pc:sldMk cId="938963588" sldId="325"/>
            <ac:picMk id="58" creationId="{C1CB52A9-C289-4C6E-97DF-F62A55C2EA74}"/>
          </ac:picMkLst>
        </pc:picChg>
        <pc:picChg chg="mod">
          <ac:chgData name="Lim Kelvin" userId="624f6ae12bb7b72b" providerId="LiveId" clId="{B272414D-B18A-4D81-997D-E20EBAE48599}" dt="2024-12-21T21:53:05.502" v="4199"/>
          <ac:picMkLst>
            <pc:docMk/>
            <pc:sldMk cId="938963588" sldId="325"/>
            <ac:picMk id="62" creationId="{F1D59710-EBA5-43C8-B428-8320F967E67A}"/>
          </ac:picMkLst>
        </pc:picChg>
        <pc:picChg chg="del mod">
          <ac:chgData name="Lim Kelvin" userId="624f6ae12bb7b72b" providerId="LiveId" clId="{B272414D-B18A-4D81-997D-E20EBAE48599}" dt="2024-12-21T21:53:16.089" v="4203" actId="478"/>
          <ac:picMkLst>
            <pc:docMk/>
            <pc:sldMk cId="938963588" sldId="325"/>
            <ac:picMk id="67" creationId="{55DC8E62-FD8A-4885-85BC-619537C6E870}"/>
          </ac:picMkLst>
        </pc:picChg>
      </pc:sldChg>
      <pc:sldChg chg="addSp delSp modSp add mod">
        <pc:chgData name="Lim Kelvin" userId="624f6ae12bb7b72b" providerId="LiveId" clId="{B272414D-B18A-4D81-997D-E20EBAE48599}" dt="2024-12-21T22:45:41.964" v="6035" actId="164"/>
        <pc:sldMkLst>
          <pc:docMk/>
          <pc:sldMk cId="2173149588" sldId="326"/>
        </pc:sldMkLst>
        <pc:spChg chg="add 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3" creationId="{24CEAC2F-4D57-4433-BC06-882985814A8B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4" creationId="{DFC12C83-9ED5-40D3-9941-0138C371305F}"/>
          </ac:spMkLst>
        </pc:spChg>
        <pc:spChg chg="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3" creationId="{E762A22B-51C6-41D0-8B0F-DFD3B918A759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4" creationId="{C7E0329A-BF9E-42CC-A664-B4B34267310B}"/>
          </ac:spMkLst>
        </pc:spChg>
        <pc:spChg chg="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9" creationId="{2F342DC3-E81F-4A20-8AE7-92B20BF5D19D}"/>
          </ac:spMkLst>
        </pc:spChg>
        <pc:spChg chg="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20" creationId="{F97C61BC-B766-4A9B-8DD6-CDD9982FB140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27" creationId="{7C6241A4-45C0-4E83-B901-6959BB148B3B}"/>
          </ac:spMkLst>
        </pc:spChg>
        <pc:spChg chg="del">
          <ac:chgData name="Lim Kelvin" userId="624f6ae12bb7b72b" providerId="LiveId" clId="{B272414D-B18A-4D81-997D-E20EBAE48599}" dt="2024-12-21T22:00:37.330" v="4344" actId="478"/>
          <ac:spMkLst>
            <pc:docMk/>
            <pc:sldMk cId="2173149588" sldId="326"/>
            <ac:spMk id="28" creationId="{C67B5697-C5FC-479A-9FDC-193385C4ECEF}"/>
          </ac:spMkLst>
        </pc:spChg>
        <pc:spChg chg="del">
          <ac:chgData name="Lim Kelvin" userId="624f6ae12bb7b72b" providerId="LiveId" clId="{B272414D-B18A-4D81-997D-E20EBAE48599}" dt="2024-12-21T21:47:37.974" v="4092" actId="478"/>
          <ac:spMkLst>
            <pc:docMk/>
            <pc:sldMk cId="2173149588" sldId="326"/>
            <ac:spMk id="31" creationId="{5B100B63-659E-4A8D-BBB2-DA9B4629BD37}"/>
          </ac:spMkLst>
        </pc:spChg>
        <pc:spChg chg="del">
          <ac:chgData name="Lim Kelvin" userId="624f6ae12bb7b72b" providerId="LiveId" clId="{B272414D-B18A-4D81-997D-E20EBAE48599}" dt="2024-12-21T21:47:37.661" v="4091" actId="478"/>
          <ac:spMkLst>
            <pc:docMk/>
            <pc:sldMk cId="2173149588" sldId="326"/>
            <ac:spMk id="32" creationId="{D673E4B7-CF56-4F6C-AE2B-4370B0A49C3A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33" creationId="{C3FB562A-7724-451D-AC73-0F812D0E7B9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36" creationId="{33AB0242-ABC8-4FFB-9B97-83598CFBD97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38" creationId="{9AC1EABA-2C5B-4036-9403-F13AD0B2E62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41" creationId="{7F067C54-8F8B-460A-A5AD-55A871203E65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43" creationId="{A759C903-2E34-4D71-9855-C0966D7034C5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46" creationId="{DED06EE0-48F7-4982-9B49-D86038AF6130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48" creationId="{F3156E75-EFB5-4906-AE0C-DCA114BE3FF9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51" creationId="{29CEF85F-D3DA-4F35-A9C9-A4F82C857D41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53" creationId="{DB54AD78-34BA-4D6D-8B57-55A1C745F3C8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56" creationId="{DFE21FFC-0479-4AB9-86EC-C2DA1B0D2B95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58" creationId="{EF512E07-F960-40F0-88A9-6C765D22111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61" creationId="{07A95F4F-BE86-4735-A110-BEB85BB12BE6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63" creationId="{9AE1AD34-653B-40D0-B089-D615D234EB56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66" creationId="{820CD827-80BE-429B-822B-3E07CE050AF5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68" creationId="{51F924DF-3F37-4B39-8E13-E8B39CED4342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71" creationId="{C3B1E62E-17DF-4EE6-B2F7-E9EC959537C9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73" creationId="{53FBD91A-C4EB-49FB-A885-B9D7365EA237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76" creationId="{492D6C4A-AA7F-46C9-8F0D-522D8A0A2EF7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78" creationId="{1E7C70FD-FC7E-4A3E-B369-D8FCFE37575D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81" creationId="{4958463E-C88B-4A4E-A569-59383EB92F1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83" creationId="{4C7B94F5-3706-4200-97CC-AF3FA9475A8F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86" creationId="{65ADE4EF-FD51-4F22-81DD-4F06C64ED0A0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88" creationId="{2DCC5229-7561-4C36-9A26-B0FAE36AD0B0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91" creationId="{E62EAF8F-DF2C-461E-9D09-73CC796883C3}"/>
          </ac:spMkLst>
        </pc:spChg>
        <pc:spChg chg="add 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92" creationId="{790025B0-A7AF-43B3-B299-9DD6BE088B38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94" creationId="{94D1FB61-CD81-4386-A809-7E830D8AB106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97" creationId="{AC5EA34C-1FBA-4D72-8F8C-3D3BEF8384E0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99" creationId="{38854133-984D-4D09-B367-DD8FE5C19DF1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02" creationId="{6526D979-A0D3-4FAA-92C3-3AAD4140A854}"/>
          </ac:spMkLst>
        </pc:spChg>
        <pc:spChg chg="add mod">
          <ac:chgData name="Lim Kelvin" userId="624f6ae12bb7b72b" providerId="LiveId" clId="{B272414D-B18A-4D81-997D-E20EBAE48599}" dt="2024-12-21T22:33:59.056" v="5533"/>
          <ac:spMkLst>
            <pc:docMk/>
            <pc:sldMk cId="2173149588" sldId="326"/>
            <ac:spMk id="103" creationId="{ACACDC91-6B48-490C-A734-3A894C1915B6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05" creationId="{CCD1D67F-7C49-40CA-94E6-4045EA2F5EFE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08" creationId="{1CA271A5-C314-4D0E-AC41-F7B113653AA8}"/>
          </ac:spMkLst>
        </pc:spChg>
        <pc:spChg chg="add mod">
          <ac:chgData name="Lim Kelvin" userId="624f6ae12bb7b72b" providerId="LiveId" clId="{B272414D-B18A-4D81-997D-E20EBAE48599}" dt="2024-12-21T22:45:41.964" v="6035" actId="164"/>
          <ac:spMkLst>
            <pc:docMk/>
            <pc:sldMk cId="2173149588" sldId="326"/>
            <ac:spMk id="109" creationId="{B7BA8BA4-1DC3-44AF-953A-7F1E06A7BD43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11" creationId="{0719963C-069B-4087-A424-8AFAE6FC7CF4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14" creationId="{E757D12A-D6C2-4D60-A063-647EE1557810}"/>
          </ac:spMkLst>
        </pc:spChg>
        <pc:spChg chg="add mod">
          <ac:chgData name="Lim Kelvin" userId="624f6ae12bb7b72b" providerId="LiveId" clId="{B272414D-B18A-4D81-997D-E20EBAE48599}" dt="2024-12-21T22:39:36.699" v="5848"/>
          <ac:spMkLst>
            <pc:docMk/>
            <pc:sldMk cId="2173149588" sldId="326"/>
            <ac:spMk id="115" creationId="{E8F02146-1246-4635-8CE0-81B07733694A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17" creationId="{DAAF0F44-863A-4278-91B9-5DFDDA06F79C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20" creationId="{0909D20A-A1F2-4BBD-85B7-2670C5FEF759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22" creationId="{922E1437-7E19-416A-88F1-76C9BDC5688C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25" creationId="{481D7826-3D2E-4231-B072-F731F07DD7F7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27" creationId="{E9EC1FE4-5372-4A77-B940-45252F86CE6A}"/>
          </ac:spMkLst>
        </pc:spChg>
        <pc:spChg chg="mod">
          <ac:chgData name="Lim Kelvin" userId="624f6ae12bb7b72b" providerId="LiveId" clId="{B272414D-B18A-4D81-997D-E20EBAE48599}" dt="2024-12-21T22:45:36.644" v="6034" actId="164"/>
          <ac:spMkLst>
            <pc:docMk/>
            <pc:sldMk cId="2173149588" sldId="326"/>
            <ac:spMk id="130" creationId="{70AD79F3-F664-4845-937C-5EF8908568FE}"/>
          </ac:spMkLst>
        </pc:s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2" creationId="{4DCFD059-CDC9-4484-A021-360FEA5FBB66}"/>
          </ac:grpSpMkLst>
        </pc:grpChg>
        <pc:grpChg chg="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5" creationId="{5C972B7F-3970-4C3B-A089-8CABC4A5B0CE}"/>
          </ac:grpSpMkLst>
        </pc:grpChg>
        <pc:grpChg chg="add 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6" creationId="{D7FE5F6D-339A-4D3D-8BBE-C9E57394919D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8" creationId="{532F4B04-3475-45A7-9FFC-E270C9ED6D66}"/>
          </ac:grpSpMkLst>
        </pc:grpChg>
        <pc:grpChg chg="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2" creationId="{247C0EEB-A1D4-42A5-B868-F100F2E4DB38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22" creationId="{F05A8129-2C8F-4A1D-BB5A-B779D7BD0601}"/>
          </ac:grpSpMkLst>
        </pc:grpChg>
        <pc:grpChg chg="del">
          <ac:chgData name="Lim Kelvin" userId="624f6ae12bb7b72b" providerId="LiveId" clId="{B272414D-B18A-4D81-997D-E20EBAE48599}" dt="2024-12-21T21:47:38.816" v="4093" actId="478"/>
          <ac:grpSpMkLst>
            <pc:docMk/>
            <pc:sldMk cId="2173149588" sldId="326"/>
            <ac:grpSpMk id="29" creationId="{3F23978D-9FFB-4FF9-9ABC-ADCE2CEAEE6B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30" creationId="{CA8936DA-925F-425E-8AD3-CDE179846D6F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34" creationId="{2FD547B4-ACE2-466A-8B69-7AF0CFE6B9B6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37" creationId="{BEA2D22A-0E85-44D6-9D0B-94B05D747592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39" creationId="{BE55F599-7178-4C96-AA64-D6B879BF35CC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42" creationId="{454707F3-909C-452D-9547-BB70BC858859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44" creationId="{2D65ECCF-D338-4814-AFFA-C155B7EF5FED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47" creationId="{D800BD53-AA07-4802-BABB-8061CE7E2831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49" creationId="{9D66A262-C57E-4C8F-B5EF-C067412DF867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52" creationId="{4A0026BF-696B-4E9E-B2CE-E1E49F8736E2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54" creationId="{6337F59F-B832-4D8D-8FC5-86DC71E1688D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57" creationId="{8561F5A9-C316-4304-8EC4-647FDB9CA7B8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59" creationId="{9BD502FB-208A-4B28-94F8-4A0ED53DB591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62" creationId="{8044EBE9-381F-4DEC-8E54-A76699AEDF5A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64" creationId="{0BBA066F-8029-4D01-AB8B-0499F7A31ABF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67" creationId="{70766451-FA85-4B9C-9F0A-715017D4330D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69" creationId="{779AB890-C4D3-4C80-82D6-1D1FDCCCB7E0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72" creationId="{346396C7-1C68-4E45-8B92-8DAAA74EBE1B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74" creationId="{D4540048-3C2C-416F-876D-DD5A8D5E4396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77" creationId="{E9345E42-44DA-4BDC-BDEC-185008952CE6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79" creationId="{4D1201F3-A1E1-408C-9AEE-E5DB1009F6EB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82" creationId="{EA44BB7A-5A7D-4909-8AB6-81F539995151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84" creationId="{5CB52911-DD6D-4F92-B7D6-7EEBDC4E82EE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87" creationId="{D59CB3BB-113B-44F3-8EF3-ACFD3D823A8E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89" creationId="{860EC098-C328-4255-ACB5-A723452E2036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93" creationId="{8D04863F-1CBB-4BC7-BA30-233B918D73FD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95" creationId="{76B2108C-4A60-4B21-954A-EACFC96248D3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98" creationId="{F9528C6A-1D5B-41A7-8BAF-058F526CBF31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00" creationId="{751FC234-57C5-4349-9DBF-33F20680C15C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04" creationId="{EBA89B19-D5C7-44FE-9414-911B8898C6E7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06" creationId="{67667052-F5BA-4F9F-8BE8-2D71BC9FF3E2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10" creationId="{F0EC111A-09E0-4E3B-A1AF-66EB93E38978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12" creationId="{9AA3B830-8D9A-47C5-A396-AAD881040A91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16" creationId="{3A16488F-EBF5-4893-B663-4EE422E2082D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18" creationId="{A018E277-70BC-4148-A7E5-659437246D0A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21" creationId="{72C2E85E-2947-443A-BC9B-8E730C7EA6B7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23" creationId="{F6F5BEE7-4F66-4A04-B2A0-CC1EBC2D9A19}"/>
          </ac:grpSpMkLst>
        </pc:grpChg>
        <pc:grpChg chg="add mod">
          <ac:chgData name="Lim Kelvin" userId="624f6ae12bb7b72b" providerId="LiveId" clId="{B272414D-B18A-4D81-997D-E20EBAE48599}" dt="2024-12-21T22:45:41.964" v="6035" actId="164"/>
          <ac:grpSpMkLst>
            <pc:docMk/>
            <pc:sldMk cId="2173149588" sldId="326"/>
            <ac:grpSpMk id="126" creationId="{8C009BC7-4F3A-4820-94DF-D18896A8E2A3}"/>
          </ac:grpSpMkLst>
        </pc:grpChg>
        <pc:grpChg chg="mod">
          <ac:chgData name="Lim Kelvin" userId="624f6ae12bb7b72b" providerId="LiveId" clId="{B272414D-B18A-4D81-997D-E20EBAE48599}" dt="2024-12-21T22:45:36.644" v="6034" actId="164"/>
          <ac:grpSpMkLst>
            <pc:docMk/>
            <pc:sldMk cId="2173149588" sldId="326"/>
            <ac:grpSpMk id="128" creationId="{D76BE6AA-C1C2-408A-8B42-20CCBA107EF2}"/>
          </ac:grpSpMkLst>
        </pc:grpChg>
        <pc:picChg chg="mod">
          <ac:chgData name="Lim Kelvin" userId="624f6ae12bb7b72b" providerId="LiveId" clId="{B272414D-B18A-4D81-997D-E20EBAE48599}" dt="2024-12-21T22:45:41.964" v="6035" actId="164"/>
          <ac:picMkLst>
            <pc:docMk/>
            <pc:sldMk cId="2173149588" sldId="326"/>
            <ac:picMk id="11" creationId="{340AA320-6F3F-4C1C-9C64-F1AB86555C0C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23" creationId="{966B28C0-77FD-46B4-9AB5-69E94D3BEC6C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25" creationId="{48D1490E-5F18-4C72-A2FA-93D06FF66808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35" creationId="{A71E26AE-F4F6-4EC0-8D6A-7568CE3A8B18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40" creationId="{0EDA7B00-F22F-439A-B685-DC6838C27D29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45" creationId="{69FE36E4-C0E2-4FF7-BA75-5ED585C13A57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50" creationId="{3ED48C1E-0326-40B0-B14D-DE78BAD51C67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55" creationId="{D10F4A70-B439-45D9-A049-4483CACDDB99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60" creationId="{D07C0BD5-EC27-4D27-A441-6B335E156D54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65" creationId="{A65C721F-99F9-4B1E-9150-7F6FD1C7E028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70" creationId="{87A25D6F-8373-4901-94AA-EB41C1710844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75" creationId="{8D27B197-900D-4DAC-8B75-F906E7FC5C10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80" creationId="{C456DB19-B229-42E8-86CB-7C2AE2AEBDC9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85" creationId="{C387D2C7-8DD5-4967-BA8C-93DCBAFBB362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90" creationId="{2EEE1BD4-ECA7-41CA-8425-DAC71CA36B0F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96" creationId="{E2CEEA6D-9DF1-45AB-8153-3CD23A92142E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01" creationId="{98A39E35-BA6B-4E37-AAA5-A682E315E663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07" creationId="{AE102B2A-0649-40C7-8477-A2BB7783AE42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13" creationId="{FE68CCC5-1965-4FB8-9EF1-41E4472DC2EE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19" creationId="{B98DD0A5-2347-4ED9-A674-1023D005C676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24" creationId="{9C24C14F-F59C-4779-82D1-B6C7A019F254}"/>
          </ac:picMkLst>
        </pc:picChg>
        <pc:picChg chg="mod">
          <ac:chgData name="Lim Kelvin" userId="624f6ae12bb7b72b" providerId="LiveId" clId="{B272414D-B18A-4D81-997D-E20EBAE48599}" dt="2024-12-21T22:45:36.644" v="6034" actId="164"/>
          <ac:picMkLst>
            <pc:docMk/>
            <pc:sldMk cId="2173149588" sldId="326"/>
            <ac:picMk id="129" creationId="{82CFA63D-E7ED-42DD-8E5E-A52FACD47A40}"/>
          </ac:picMkLst>
        </pc:picChg>
      </pc:sldChg>
      <pc:sldChg chg="addSp delSp modSp add del mod">
        <pc:chgData name="Lim Kelvin" userId="624f6ae12bb7b72b" providerId="LiveId" clId="{B272414D-B18A-4D81-997D-E20EBAE48599}" dt="2024-12-21T22:09:07.396" v="4531" actId="47"/>
        <pc:sldMkLst>
          <pc:docMk/>
          <pc:sldMk cId="65751735" sldId="327"/>
        </pc:sldMkLst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7" creationId="{1D71EF6B-3E5A-4363-9A34-55ED4234A49F}"/>
          </ac:spMkLst>
        </pc:spChg>
        <pc:spChg chg="add del mod">
          <ac:chgData name="Lim Kelvin" userId="624f6ae12bb7b72b" providerId="LiveId" clId="{B272414D-B18A-4D81-997D-E20EBAE48599}" dt="2024-12-21T21:48:34.838" v="4122" actId="478"/>
          <ac:spMkLst>
            <pc:docMk/>
            <pc:sldMk cId="65751735" sldId="327"/>
            <ac:spMk id="17" creationId="{E4DB0832-6DCE-4A3D-8DF4-0088C9150845}"/>
          </ac:spMkLst>
        </pc:spChg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19" creationId="{2F342DC3-E81F-4A20-8AE7-92B20BF5D19D}"/>
          </ac:spMkLst>
        </pc:spChg>
        <pc:spChg chg="mod">
          <ac:chgData name="Lim Kelvin" userId="624f6ae12bb7b72b" providerId="LiveId" clId="{B272414D-B18A-4D81-997D-E20EBAE48599}" dt="2024-12-21T22:01:18.400" v="4350" actId="1076"/>
          <ac:spMkLst>
            <pc:docMk/>
            <pc:sldMk cId="65751735" sldId="327"/>
            <ac:spMk id="20" creationId="{F97C61BC-B766-4A9B-8DD6-CDD9982FB140}"/>
          </ac:spMkLst>
        </pc:spChg>
        <pc:spChg chg="add del mod topLvl">
          <ac:chgData name="Lim Kelvin" userId="624f6ae12bb7b72b" providerId="LiveId" clId="{B272414D-B18A-4D81-997D-E20EBAE48599}" dt="2024-12-21T21:56:00.342" v="4272" actId="478"/>
          <ac:spMkLst>
            <pc:docMk/>
            <pc:sldMk cId="65751735" sldId="327"/>
            <ac:spMk id="21" creationId="{BE8B28A4-337C-4A31-BBB1-7C763C22E158}"/>
          </ac:spMkLst>
        </pc:spChg>
        <pc:spChg chg="mod">
          <ac:chgData name="Lim Kelvin" userId="624f6ae12bb7b72b" providerId="LiveId" clId="{B272414D-B18A-4D81-997D-E20EBAE48599}" dt="2024-12-21T21:48:49.406" v="4126"/>
          <ac:spMkLst>
            <pc:docMk/>
            <pc:sldMk cId="65751735" sldId="327"/>
            <ac:spMk id="26" creationId="{2ABEBA87-11E0-4CEB-AA69-1FE38778CBD5}"/>
          </ac:spMkLst>
        </pc:spChg>
        <pc:spChg chg="del">
          <ac:chgData name="Lim Kelvin" userId="624f6ae12bb7b72b" providerId="LiveId" clId="{B272414D-B18A-4D81-997D-E20EBAE48599}" dt="2024-12-21T22:00:27.744" v="4342" actId="478"/>
          <ac:spMkLst>
            <pc:docMk/>
            <pc:sldMk cId="65751735" sldId="327"/>
            <ac:spMk id="28" creationId="{C67B5697-C5FC-479A-9FDC-193385C4ECEF}"/>
          </ac:spMkLst>
        </pc:spChg>
        <pc:spChg chg="mod">
          <ac:chgData name="Lim Kelvin" userId="624f6ae12bb7b72b" providerId="LiveId" clId="{B272414D-B18A-4D81-997D-E20EBAE48599}" dt="2024-12-21T21:58:11.686" v="4297" actId="207"/>
          <ac:spMkLst>
            <pc:docMk/>
            <pc:sldMk cId="65751735" sldId="327"/>
            <ac:spMk id="31" creationId="{69FA8668-FC24-4AFE-B648-113E441154AB}"/>
          </ac:spMkLst>
        </pc:spChg>
        <pc:spChg chg="mod">
          <ac:chgData name="Lim Kelvin" userId="624f6ae12bb7b72b" providerId="LiveId" clId="{B272414D-B18A-4D81-997D-E20EBAE48599}" dt="2024-12-21T21:58:08.921" v="4296"/>
          <ac:spMkLst>
            <pc:docMk/>
            <pc:sldMk cId="65751735" sldId="327"/>
            <ac:spMk id="34" creationId="{E95340A0-7F2F-4D27-9FC4-CF5F22E84A5D}"/>
          </ac:spMkLst>
        </pc:spChg>
        <pc:spChg chg="mod">
          <ac:chgData name="Lim Kelvin" userId="624f6ae12bb7b72b" providerId="LiveId" clId="{B272414D-B18A-4D81-997D-E20EBAE48599}" dt="2024-12-21T21:59:49.380" v="4340" actId="3064"/>
          <ac:spMkLst>
            <pc:docMk/>
            <pc:sldMk cId="65751735" sldId="327"/>
            <ac:spMk id="36" creationId="{F9963C6D-6904-4EA9-BDDD-034CC437CA74}"/>
          </ac:spMkLst>
        </pc:spChg>
        <pc:spChg chg="mod">
          <ac:chgData name="Lim Kelvin" userId="624f6ae12bb7b72b" providerId="LiveId" clId="{B272414D-B18A-4D81-997D-E20EBAE48599}" dt="2024-12-21T21:59:15.215" v="4313"/>
          <ac:spMkLst>
            <pc:docMk/>
            <pc:sldMk cId="65751735" sldId="327"/>
            <ac:spMk id="39" creationId="{B22F9859-A6AD-4216-A044-2F7F3440AD67}"/>
          </ac:spMkLst>
        </pc:spChg>
        <pc:spChg chg="mod">
          <ac:chgData name="Lim Kelvin" userId="624f6ae12bb7b72b" providerId="LiveId" clId="{B272414D-B18A-4D81-997D-E20EBAE48599}" dt="2024-12-21T22:05:37.622" v="4469"/>
          <ac:spMkLst>
            <pc:docMk/>
            <pc:sldMk cId="65751735" sldId="327"/>
            <ac:spMk id="41" creationId="{25F6B46E-AEC4-44F3-A5DB-58A56D468181}"/>
          </ac:spMkLst>
        </pc:spChg>
        <pc:spChg chg="mod">
          <ac:chgData name="Lim Kelvin" userId="624f6ae12bb7b72b" providerId="LiveId" clId="{B272414D-B18A-4D81-997D-E20EBAE48599}" dt="2024-12-21T22:05:37.622" v="4469"/>
          <ac:spMkLst>
            <pc:docMk/>
            <pc:sldMk cId="65751735" sldId="327"/>
            <ac:spMk id="44" creationId="{CC5E37B6-C916-45F2-B581-FA1424833754}"/>
          </ac:spMkLst>
        </pc:spChg>
        <pc:grpChg chg="add del mod">
          <ac:chgData name="Lim Kelvin" userId="624f6ae12bb7b72b" providerId="LiveId" clId="{B272414D-B18A-4D81-997D-E20EBAE48599}" dt="2024-12-21T21:56:00.342" v="4272" actId="478"/>
          <ac:grpSpMkLst>
            <pc:docMk/>
            <pc:sldMk cId="65751735" sldId="327"/>
            <ac:grpSpMk id="2" creationId="{4794D380-2A1A-4905-894A-8287E9569A1A}"/>
          </ac:grpSpMkLst>
        </pc:grpChg>
        <pc:grpChg chg="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5" creationId="{5C972B7F-3970-4C3B-A089-8CABC4A5B0CE}"/>
          </ac:grpSpMkLst>
        </pc:grpChg>
        <pc:grpChg chg="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12" creationId="{247C0EEB-A1D4-42A5-B868-F100F2E4DB38}"/>
          </ac:grpSpMkLst>
        </pc:grpChg>
        <pc:grpChg chg="add del mod topLvl">
          <ac:chgData name="Lim Kelvin" userId="624f6ae12bb7b72b" providerId="LiveId" clId="{B272414D-B18A-4D81-997D-E20EBAE48599}" dt="2024-12-21T21:56:00.935" v="4273" actId="478"/>
          <ac:grpSpMkLst>
            <pc:docMk/>
            <pc:sldMk cId="65751735" sldId="327"/>
            <ac:grpSpMk id="22" creationId="{13D78A6D-1D75-4CFC-A05A-47AECE4B3F22}"/>
          </ac:grpSpMkLst>
        </pc:grpChg>
        <pc:grpChg chg="add del mod">
          <ac:chgData name="Lim Kelvin" userId="624f6ae12bb7b72b" providerId="LiveId" clId="{B272414D-B18A-4D81-997D-E20EBAE48599}" dt="2024-12-21T21:58:15.642" v="4298" actId="478"/>
          <ac:grpSpMkLst>
            <pc:docMk/>
            <pc:sldMk cId="65751735" sldId="327"/>
            <ac:grpSpMk id="29" creationId="{8D4E8924-977D-4A0C-86D6-ABBF0C497844}"/>
          </ac:grpSpMkLst>
        </pc:grpChg>
        <pc:grpChg chg="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30" creationId="{CA8936DA-925F-425E-8AD3-CDE179846D6F}"/>
          </ac:grpSpMkLst>
        </pc:grpChg>
        <pc:grpChg chg="mod">
          <ac:chgData name="Lim Kelvin" userId="624f6ae12bb7b72b" providerId="LiveId" clId="{B272414D-B18A-4D81-997D-E20EBAE48599}" dt="2024-12-21T21:58:08.921" v="4296"/>
          <ac:grpSpMkLst>
            <pc:docMk/>
            <pc:sldMk cId="65751735" sldId="327"/>
            <ac:grpSpMk id="32" creationId="{C1AF3A0E-AAEF-4AC8-BD73-AB55397CCE15}"/>
          </ac:grpSpMkLst>
        </pc:grpChg>
        <pc:grpChg chg="add mod">
          <ac:chgData name="Lim Kelvin" userId="624f6ae12bb7b72b" providerId="LiveId" clId="{B272414D-B18A-4D81-997D-E20EBAE48599}" dt="2024-12-21T22:01:18.400" v="4350" actId="1076"/>
          <ac:grpSpMkLst>
            <pc:docMk/>
            <pc:sldMk cId="65751735" sldId="327"/>
            <ac:grpSpMk id="35" creationId="{1F973BCA-DD0B-4E36-B8EC-EE0CE75E44EC}"/>
          </ac:grpSpMkLst>
        </pc:grpChg>
        <pc:grpChg chg="mod">
          <ac:chgData name="Lim Kelvin" userId="624f6ae12bb7b72b" providerId="LiveId" clId="{B272414D-B18A-4D81-997D-E20EBAE48599}" dt="2024-12-21T21:59:15.215" v="4313"/>
          <ac:grpSpMkLst>
            <pc:docMk/>
            <pc:sldMk cId="65751735" sldId="327"/>
            <ac:grpSpMk id="37" creationId="{F96B5EBD-3043-4B5E-9DAB-754B8844C7B9}"/>
          </ac:grpSpMkLst>
        </pc:grpChg>
        <pc:grpChg chg="add del mod">
          <ac:chgData name="Lim Kelvin" userId="624f6ae12bb7b72b" providerId="LiveId" clId="{B272414D-B18A-4D81-997D-E20EBAE48599}" dt="2024-12-21T22:05:42.612" v="4470"/>
          <ac:grpSpMkLst>
            <pc:docMk/>
            <pc:sldMk cId="65751735" sldId="327"/>
            <ac:grpSpMk id="40" creationId="{B0E3A5C2-270B-4EB7-953A-7D0645434767}"/>
          </ac:grpSpMkLst>
        </pc:grpChg>
        <pc:grpChg chg="mod">
          <ac:chgData name="Lim Kelvin" userId="624f6ae12bb7b72b" providerId="LiveId" clId="{B272414D-B18A-4D81-997D-E20EBAE48599}" dt="2024-12-21T22:05:37.622" v="4469"/>
          <ac:grpSpMkLst>
            <pc:docMk/>
            <pc:sldMk cId="65751735" sldId="327"/>
            <ac:grpSpMk id="42" creationId="{7C28C0E9-568D-427F-BF31-6BBBFC39F4AE}"/>
          </ac:grpSpMkLst>
        </pc:grpChg>
        <pc:picChg chg="mod">
          <ac:chgData name="Lim Kelvin" userId="624f6ae12bb7b72b" providerId="LiveId" clId="{B272414D-B18A-4D81-997D-E20EBAE48599}" dt="2024-12-21T22:01:18.400" v="4350" actId="1076"/>
          <ac:picMkLst>
            <pc:docMk/>
            <pc:sldMk cId="65751735" sldId="327"/>
            <ac:picMk id="11" creationId="{340AA320-6F3F-4C1C-9C64-F1AB86555C0C}"/>
          </ac:picMkLst>
        </pc:picChg>
        <pc:picChg chg="mod">
          <ac:chgData name="Lim Kelvin" userId="624f6ae12bb7b72b" providerId="LiveId" clId="{B272414D-B18A-4D81-997D-E20EBAE48599}" dt="2024-12-21T21:48:49.406" v="4126"/>
          <ac:picMkLst>
            <pc:docMk/>
            <pc:sldMk cId="65751735" sldId="327"/>
            <ac:picMk id="24" creationId="{EC0D140C-7F38-41A9-A45C-84FCCC57742D}"/>
          </ac:picMkLst>
        </pc:picChg>
        <pc:picChg chg="mod">
          <ac:chgData name="Lim Kelvin" userId="624f6ae12bb7b72b" providerId="LiveId" clId="{B272414D-B18A-4D81-997D-E20EBAE48599}" dt="2024-12-21T21:58:08.921" v="4296"/>
          <ac:picMkLst>
            <pc:docMk/>
            <pc:sldMk cId="65751735" sldId="327"/>
            <ac:picMk id="33" creationId="{4C5CC2FA-C85B-4B14-87B2-8C654A61E4A0}"/>
          </ac:picMkLst>
        </pc:picChg>
        <pc:picChg chg="mod">
          <ac:chgData name="Lim Kelvin" userId="624f6ae12bb7b72b" providerId="LiveId" clId="{B272414D-B18A-4D81-997D-E20EBAE48599}" dt="2024-12-21T21:59:15.215" v="4313"/>
          <ac:picMkLst>
            <pc:docMk/>
            <pc:sldMk cId="65751735" sldId="327"/>
            <ac:picMk id="38" creationId="{97D81619-C45A-4416-81AC-46FBBF0620A9}"/>
          </ac:picMkLst>
        </pc:picChg>
        <pc:picChg chg="mod">
          <ac:chgData name="Lim Kelvin" userId="624f6ae12bb7b72b" providerId="LiveId" clId="{B272414D-B18A-4D81-997D-E20EBAE48599}" dt="2024-12-21T22:05:37.622" v="4469"/>
          <ac:picMkLst>
            <pc:docMk/>
            <pc:sldMk cId="65751735" sldId="327"/>
            <ac:picMk id="43" creationId="{28EC2E89-E91F-4267-9557-88EC456F2733}"/>
          </ac:picMkLst>
        </pc:picChg>
      </pc:sldChg>
      <pc:sldChg chg="modSp add del mod">
        <pc:chgData name="Lim Kelvin" userId="624f6ae12bb7b72b" providerId="LiveId" clId="{B272414D-B18A-4D81-997D-E20EBAE48599}" dt="2024-12-21T22:45:34.756" v="6033" actId="2890"/>
        <pc:sldMkLst>
          <pc:docMk/>
          <pc:sldMk cId="2803884570" sldId="327"/>
        </pc:sldMkLst>
        <pc:grpChg chg="mod">
          <ac:chgData name="Lim Kelvin" userId="624f6ae12bb7b72b" providerId="LiveId" clId="{B272414D-B18A-4D81-997D-E20EBAE48599}" dt="2024-12-21T22:45:31.622" v="6032" actId="1076"/>
          <ac:grpSpMkLst>
            <pc:docMk/>
            <pc:sldMk cId="2803884570" sldId="327"/>
            <ac:grpSpMk id="6" creationId="{D7FE5F6D-339A-4D3D-8BBE-C9E57394919D}"/>
          </ac:grpSpMkLst>
        </pc:grpChg>
      </pc:sldChg>
      <pc:sldChg chg="modSp add mod">
        <pc:chgData name="Lim Kelvin" userId="624f6ae12bb7b72b" providerId="LiveId" clId="{B272414D-B18A-4D81-997D-E20EBAE48599}" dt="2024-12-21T22:46:23.936" v="6039" actId="1076"/>
        <pc:sldMkLst>
          <pc:docMk/>
          <pc:sldMk cId="2906077927" sldId="327"/>
        </pc:sldMkLst>
        <pc:grpChg chg="mod">
          <ac:chgData name="Lim Kelvin" userId="624f6ae12bb7b72b" providerId="LiveId" clId="{B272414D-B18A-4D81-997D-E20EBAE48599}" dt="2024-12-21T22:46:23.936" v="6039" actId="1076"/>
          <ac:grpSpMkLst>
            <pc:docMk/>
            <pc:sldMk cId="2906077927" sldId="327"/>
            <ac:grpSpMk id="8" creationId="{532F4B04-3475-45A7-9FFC-E270C9ED6D66}"/>
          </ac:grpSpMkLst>
        </pc:grpChg>
      </pc:sldChg>
      <pc:sldChg chg="modSp add del mod">
        <pc:chgData name="Lim Kelvin" userId="624f6ae12bb7b72b" providerId="LiveId" clId="{B272414D-B18A-4D81-997D-E20EBAE48599}" dt="2024-12-21T22:18:13.944" v="4872" actId="2890"/>
        <pc:sldMkLst>
          <pc:docMk/>
          <pc:sldMk cId="2999901521" sldId="327"/>
        </pc:sldMkLst>
        <pc:spChg chg="mod">
          <ac:chgData name="Lim Kelvin" userId="624f6ae12bb7b72b" providerId="LiveId" clId="{B272414D-B18A-4D81-997D-E20EBAE48599}" dt="2024-12-21T22:18:13.690" v="4871" actId="1076"/>
          <ac:spMkLst>
            <pc:docMk/>
            <pc:sldMk cId="2999901521" sldId="327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2:18:13.690" v="4871" actId="1076"/>
          <ac:spMkLst>
            <pc:docMk/>
            <pc:sldMk cId="2999901521" sldId="327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22:18:13.690" v="4871" actId="1076"/>
          <ac:spMkLst>
            <pc:docMk/>
            <pc:sldMk cId="2999901521" sldId="327"/>
            <ac:spMk id="20" creationId="{F97C61BC-B766-4A9B-8DD6-CDD9982FB140}"/>
          </ac:spMkLst>
        </pc:s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2" creationId="{4DCFD059-CDC9-4484-A021-360FEA5FBB66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5" creationId="{5C972B7F-3970-4C3B-A089-8CABC4A5B0CE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12" creationId="{247C0EEB-A1D4-42A5-B868-F100F2E4DB38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22" creationId="{F05A8129-2C8F-4A1D-BB5A-B779D7BD0601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37" creationId="{BEA2D22A-0E85-44D6-9D0B-94B05D747592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42" creationId="{454707F3-909C-452D-9547-BB70BC858859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47" creationId="{D800BD53-AA07-4802-BABB-8061CE7E2831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52" creationId="{4A0026BF-696B-4E9E-B2CE-E1E49F8736E2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57" creationId="{8561F5A9-C316-4304-8EC4-647FDB9CA7B8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62" creationId="{8044EBE9-381F-4DEC-8E54-A76699AEDF5A}"/>
          </ac:grpSpMkLst>
        </pc:grpChg>
        <pc:grpChg chg="mod">
          <ac:chgData name="Lim Kelvin" userId="624f6ae12bb7b72b" providerId="LiveId" clId="{B272414D-B18A-4D81-997D-E20EBAE48599}" dt="2024-12-21T22:18:13.690" v="4871" actId="1076"/>
          <ac:grpSpMkLst>
            <pc:docMk/>
            <pc:sldMk cId="2999901521" sldId="327"/>
            <ac:grpSpMk id="67" creationId="{70766451-FA85-4B9C-9F0A-715017D4330D}"/>
          </ac:grpSpMkLst>
        </pc:grpChg>
        <pc:picChg chg="mod">
          <ac:chgData name="Lim Kelvin" userId="624f6ae12bb7b72b" providerId="LiveId" clId="{B272414D-B18A-4D81-997D-E20EBAE48599}" dt="2024-12-21T22:18:13.690" v="4871" actId="1076"/>
          <ac:picMkLst>
            <pc:docMk/>
            <pc:sldMk cId="2999901521" sldId="327"/>
            <ac:picMk id="11" creationId="{340AA320-6F3F-4C1C-9C64-F1AB86555C0C}"/>
          </ac:picMkLst>
        </pc:picChg>
      </pc:sldChg>
      <pc:sldChg chg="modSp add mod">
        <pc:chgData name="Lim Kelvin" userId="624f6ae12bb7b72b" providerId="LiveId" clId="{B272414D-B18A-4D81-997D-E20EBAE48599}" dt="2024-12-21T22:46:46.643" v="6041" actId="1076"/>
        <pc:sldMkLst>
          <pc:docMk/>
          <pc:sldMk cId="1590765870" sldId="328"/>
        </pc:sldMkLst>
        <pc:grpChg chg="mod">
          <ac:chgData name="Lim Kelvin" userId="624f6ae12bb7b72b" providerId="LiveId" clId="{B272414D-B18A-4D81-997D-E20EBAE48599}" dt="2024-12-21T22:46:46.643" v="6041" actId="1076"/>
          <ac:grpSpMkLst>
            <pc:docMk/>
            <pc:sldMk cId="1590765870" sldId="328"/>
            <ac:grpSpMk id="8" creationId="{532F4B04-3475-45A7-9FFC-E270C9ED6D66}"/>
          </ac:grpSpMkLst>
        </pc:grpChg>
      </pc:sldChg>
      <pc:sldChg chg="modSp add del mod">
        <pc:chgData name="Lim Kelvin" userId="624f6ae12bb7b72b" providerId="LiveId" clId="{B272414D-B18A-4D81-997D-E20EBAE48599}" dt="2024-12-21T22:18:13.485" v="4870" actId="2890"/>
        <pc:sldMkLst>
          <pc:docMk/>
          <pc:sldMk cId="2542614468" sldId="328"/>
        </pc:sldMkLst>
        <pc:spChg chg="mod">
          <ac:chgData name="Lim Kelvin" userId="624f6ae12bb7b72b" providerId="LiveId" clId="{B272414D-B18A-4D81-997D-E20EBAE48599}" dt="2024-12-21T22:18:13.249" v="4869" actId="1076"/>
          <ac:spMkLst>
            <pc:docMk/>
            <pc:sldMk cId="2542614468" sldId="328"/>
            <ac:spMk id="7" creationId="{1D71EF6B-3E5A-4363-9A34-55ED4234A49F}"/>
          </ac:spMkLst>
        </pc:spChg>
        <pc:spChg chg="mod">
          <ac:chgData name="Lim Kelvin" userId="624f6ae12bb7b72b" providerId="LiveId" clId="{B272414D-B18A-4D81-997D-E20EBAE48599}" dt="2024-12-21T22:18:13.249" v="4869" actId="1076"/>
          <ac:spMkLst>
            <pc:docMk/>
            <pc:sldMk cId="2542614468" sldId="328"/>
            <ac:spMk id="18" creationId="{BF147B1C-F6E8-429B-83C7-F6C32066C62C}"/>
          </ac:spMkLst>
        </pc:spChg>
        <pc:spChg chg="mod">
          <ac:chgData name="Lim Kelvin" userId="624f6ae12bb7b72b" providerId="LiveId" clId="{B272414D-B18A-4D81-997D-E20EBAE48599}" dt="2024-12-21T22:18:13.249" v="4869" actId="1076"/>
          <ac:spMkLst>
            <pc:docMk/>
            <pc:sldMk cId="2542614468" sldId="328"/>
            <ac:spMk id="20" creationId="{F97C61BC-B766-4A9B-8DD6-CDD9982FB140}"/>
          </ac:spMkLst>
        </pc:s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2" creationId="{4DCFD059-CDC9-4484-A021-360FEA5FBB66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5" creationId="{5C972B7F-3970-4C3B-A089-8CABC4A5B0CE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12" creationId="{247C0EEB-A1D4-42A5-B868-F100F2E4DB38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22" creationId="{F05A8129-2C8F-4A1D-BB5A-B779D7BD0601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37" creationId="{BEA2D22A-0E85-44D6-9D0B-94B05D747592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42" creationId="{454707F3-909C-452D-9547-BB70BC858859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47" creationId="{D800BD53-AA07-4802-BABB-8061CE7E2831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52" creationId="{4A0026BF-696B-4E9E-B2CE-E1E49F8736E2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57" creationId="{8561F5A9-C316-4304-8EC4-647FDB9CA7B8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62" creationId="{8044EBE9-381F-4DEC-8E54-A76699AEDF5A}"/>
          </ac:grpSpMkLst>
        </pc:grpChg>
        <pc:grpChg chg="mod">
          <ac:chgData name="Lim Kelvin" userId="624f6ae12bb7b72b" providerId="LiveId" clId="{B272414D-B18A-4D81-997D-E20EBAE48599}" dt="2024-12-21T22:18:13.249" v="4869" actId="1076"/>
          <ac:grpSpMkLst>
            <pc:docMk/>
            <pc:sldMk cId="2542614468" sldId="328"/>
            <ac:grpSpMk id="67" creationId="{70766451-FA85-4B9C-9F0A-715017D4330D}"/>
          </ac:grpSpMkLst>
        </pc:grpChg>
        <pc:picChg chg="mod">
          <ac:chgData name="Lim Kelvin" userId="624f6ae12bb7b72b" providerId="LiveId" clId="{B272414D-B18A-4D81-997D-E20EBAE48599}" dt="2024-12-21T22:18:13.249" v="4869" actId="1076"/>
          <ac:picMkLst>
            <pc:docMk/>
            <pc:sldMk cId="2542614468" sldId="328"/>
            <ac:picMk id="11" creationId="{340AA320-6F3F-4C1C-9C64-F1AB86555C0C}"/>
          </ac:picMkLst>
        </pc:picChg>
      </pc:sldChg>
      <pc:sldChg chg="modSp add mod">
        <pc:chgData name="Lim Kelvin" userId="624f6ae12bb7b72b" providerId="LiveId" clId="{B272414D-B18A-4D81-997D-E20EBAE48599}" dt="2024-12-21T22:47:20.325" v="6048" actId="1076"/>
        <pc:sldMkLst>
          <pc:docMk/>
          <pc:sldMk cId="1680947836" sldId="329"/>
        </pc:sldMkLst>
        <pc:grpChg chg="mod">
          <ac:chgData name="Lim Kelvin" userId="624f6ae12bb7b72b" providerId="LiveId" clId="{B272414D-B18A-4D81-997D-E20EBAE48599}" dt="2024-12-21T22:47:20.325" v="6048" actId="1076"/>
          <ac:grpSpMkLst>
            <pc:docMk/>
            <pc:sldMk cId="1680947836" sldId="329"/>
            <ac:grpSpMk id="8" creationId="{532F4B04-3475-45A7-9FFC-E270C9ED6D66}"/>
          </ac:grpSpMkLst>
        </pc:grpChg>
      </pc:sldChg>
      <pc:sldChg chg="modSp add mod">
        <pc:chgData name="Lim Kelvin" userId="624f6ae12bb7b72b" providerId="LiveId" clId="{B272414D-B18A-4D81-997D-E20EBAE48599}" dt="2024-12-21T22:47:35.189" v="6052" actId="1076"/>
        <pc:sldMkLst>
          <pc:docMk/>
          <pc:sldMk cId="1359829547" sldId="330"/>
        </pc:sldMkLst>
        <pc:grpChg chg="mod">
          <ac:chgData name="Lim Kelvin" userId="624f6ae12bb7b72b" providerId="LiveId" clId="{B272414D-B18A-4D81-997D-E20EBAE48599}" dt="2024-12-21T22:47:35.189" v="6052" actId="1076"/>
          <ac:grpSpMkLst>
            <pc:docMk/>
            <pc:sldMk cId="1359829547" sldId="330"/>
            <ac:grpSpMk id="8" creationId="{532F4B04-3475-45A7-9FFC-E270C9ED6D66}"/>
          </ac:grpSpMkLst>
        </pc:grpChg>
      </pc:sldChg>
      <pc:sldChg chg="modSp add mod">
        <pc:chgData name="Lim Kelvin" userId="624f6ae12bb7b72b" providerId="LiveId" clId="{B272414D-B18A-4D81-997D-E20EBAE48599}" dt="2024-12-21T22:48:20.213" v="6055" actId="1076"/>
        <pc:sldMkLst>
          <pc:docMk/>
          <pc:sldMk cId="2077779284" sldId="331"/>
        </pc:sldMkLst>
        <pc:grpChg chg="mod">
          <ac:chgData name="Lim Kelvin" userId="624f6ae12bb7b72b" providerId="LiveId" clId="{B272414D-B18A-4D81-997D-E20EBAE48599}" dt="2024-12-21T22:48:20.213" v="6055" actId="1076"/>
          <ac:grpSpMkLst>
            <pc:docMk/>
            <pc:sldMk cId="2077779284" sldId="331"/>
            <ac:grpSpMk id="8" creationId="{532F4B04-3475-45A7-9FFC-E270C9ED6D66}"/>
          </ac:grpSpMkLst>
        </pc:grpChg>
      </pc:sldChg>
      <pc:sldChg chg="modSp add mod">
        <pc:chgData name="Lim Kelvin" userId="624f6ae12bb7b72b" providerId="LiveId" clId="{B272414D-B18A-4D81-997D-E20EBAE48599}" dt="2024-12-21T22:48:32.260" v="6058" actId="1076"/>
        <pc:sldMkLst>
          <pc:docMk/>
          <pc:sldMk cId="3843578801" sldId="332"/>
        </pc:sldMkLst>
        <pc:grpChg chg="mod">
          <ac:chgData name="Lim Kelvin" userId="624f6ae12bb7b72b" providerId="LiveId" clId="{B272414D-B18A-4D81-997D-E20EBAE48599}" dt="2024-12-21T22:48:32.260" v="6058" actId="1076"/>
          <ac:grpSpMkLst>
            <pc:docMk/>
            <pc:sldMk cId="3843578801" sldId="332"/>
            <ac:grpSpMk id="8" creationId="{532F4B04-3475-45A7-9FFC-E270C9ED6D66}"/>
          </ac:grpSpMkLst>
        </pc:grpChg>
      </pc:sldChg>
      <pc:sldChg chg="addSp modSp add mod modAnim">
        <pc:chgData name="Lim Kelvin" userId="624f6ae12bb7b72b" providerId="LiveId" clId="{B272414D-B18A-4D81-997D-E20EBAE48599}" dt="2024-12-21T22:53:57.235" v="6119" actId="29295"/>
        <pc:sldMkLst>
          <pc:docMk/>
          <pc:sldMk cId="3136323136" sldId="333"/>
        </pc:sldMkLst>
        <pc:grpChg chg="mod">
          <ac:chgData name="Lim Kelvin" userId="624f6ae12bb7b72b" providerId="LiveId" clId="{B272414D-B18A-4D81-997D-E20EBAE48599}" dt="2024-12-21T22:48:40.367" v="6060" actId="1076"/>
          <ac:grpSpMkLst>
            <pc:docMk/>
            <pc:sldMk cId="3136323136" sldId="333"/>
            <ac:grpSpMk id="8" creationId="{532F4B04-3475-45A7-9FFC-E270C9ED6D66}"/>
          </ac:grpSpMkLst>
        </pc:grpChg>
        <pc:picChg chg="add mod">
          <ac:chgData name="Lim Kelvin" userId="624f6ae12bb7b72b" providerId="LiveId" clId="{B272414D-B18A-4D81-997D-E20EBAE48599}" dt="2024-12-21T22:53:57.235" v="6119" actId="29295"/>
          <ac:picMkLst>
            <pc:docMk/>
            <pc:sldMk cId="3136323136" sldId="333"/>
            <ac:picMk id="131" creationId="{6B3195EC-830F-46E4-8C57-3B609C777C29}"/>
          </ac:picMkLst>
        </pc:picChg>
      </pc:sldChg>
      <pc:sldChg chg="add del">
        <pc:chgData name="Lim Kelvin" userId="624f6ae12bb7b72b" providerId="LiveId" clId="{B272414D-B18A-4D81-997D-E20EBAE48599}" dt="2024-12-21T22:49:07.150" v="6062" actId="2696"/>
        <pc:sldMkLst>
          <pc:docMk/>
          <pc:sldMk cId="390550991" sldId="334"/>
        </pc:sldMkLst>
      </pc:sldChg>
      <pc:sldChg chg="addSp delSp modSp add del mod ord">
        <pc:chgData name="Lim Kelvin" userId="624f6ae12bb7b72b" providerId="LiveId" clId="{B272414D-B18A-4D81-997D-E20EBAE48599}" dt="2024-12-21T22:52:43.276" v="6093" actId="47"/>
        <pc:sldMkLst>
          <pc:docMk/>
          <pc:sldMk cId="1249390701" sldId="334"/>
        </pc:sldMkLst>
        <pc:spChg chg="del">
          <ac:chgData name="Lim Kelvin" userId="624f6ae12bb7b72b" providerId="LiveId" clId="{B272414D-B18A-4D81-997D-E20EBAE48599}" dt="2024-12-21T22:49:17.399" v="6069" actId="478"/>
          <ac:spMkLst>
            <pc:docMk/>
            <pc:sldMk cId="1249390701" sldId="334"/>
            <ac:spMk id="7" creationId="{1D71EF6B-3E5A-4363-9A34-55ED4234A49F}"/>
          </ac:spMkLst>
        </pc:spChg>
        <pc:grpChg chg="del">
          <ac:chgData name="Lim Kelvin" userId="624f6ae12bb7b72b" providerId="LiveId" clId="{B272414D-B18A-4D81-997D-E20EBAE48599}" dt="2024-12-21T22:49:21.580" v="6070" actId="478"/>
          <ac:grpSpMkLst>
            <pc:docMk/>
            <pc:sldMk cId="1249390701" sldId="334"/>
            <ac:grpSpMk id="8" creationId="{EA7C4EAD-6CEE-49E5-A43D-755F4FA515B9}"/>
          </ac:grpSpMkLst>
        </pc:grpChg>
        <pc:picChg chg="add del mod">
          <ac:chgData name="Lim Kelvin" userId="624f6ae12bb7b72b" providerId="LiveId" clId="{B272414D-B18A-4D81-997D-E20EBAE48599}" dt="2024-12-21T22:50:47.763" v="6077" actId="21"/>
          <ac:picMkLst>
            <pc:docMk/>
            <pc:sldMk cId="1249390701" sldId="334"/>
            <ac:picMk id="3" creationId="{23172352-B459-4060-8B1A-BE18A9B60119}"/>
          </ac:picMkLst>
        </pc:picChg>
        <pc:picChg chg="del">
          <ac:chgData name="Lim Kelvin" userId="624f6ae12bb7b72b" providerId="LiveId" clId="{B272414D-B18A-4D81-997D-E20EBAE48599}" dt="2024-12-21T22:49:15.934" v="6068" actId="478"/>
          <ac:picMkLst>
            <pc:docMk/>
            <pc:sldMk cId="1249390701" sldId="334"/>
            <ac:picMk id="6" creationId="{6D1FA80E-9D23-4E10-A4C8-CFE187BA3696}"/>
          </ac:picMkLst>
        </pc:picChg>
      </pc:sldChg>
      <pc:sldChg chg="add del setBg">
        <pc:chgData name="Lim Kelvin" userId="624f6ae12bb7b72b" providerId="LiveId" clId="{B272414D-B18A-4D81-997D-E20EBAE48599}" dt="2024-12-21T22:49:10.557" v="6064"/>
        <pc:sldMkLst>
          <pc:docMk/>
          <pc:sldMk cId="1591083424" sldId="334"/>
        </pc:sldMkLst>
      </pc:sldChg>
      <pc:sldChg chg="add del">
        <pc:chgData name="Lim Kelvin" userId="624f6ae12bb7b72b" providerId="LiveId" clId="{B272414D-B18A-4D81-997D-E20EBAE48599}" dt="2024-12-21T22:50:09.419" v="6072" actId="47"/>
        <pc:sldMkLst>
          <pc:docMk/>
          <pc:sldMk cId="2226967638" sldId="335"/>
        </pc:sldMkLst>
      </pc:sldChg>
      <pc:sldChg chg="addSp modSp add mod ord">
        <pc:chgData name="Lim Kelvin" userId="624f6ae12bb7b72b" providerId="LiveId" clId="{B272414D-B18A-4D81-997D-E20EBAE48599}" dt="2024-12-21T22:53:21.490" v="6118" actId="404"/>
        <pc:sldMkLst>
          <pc:docMk/>
          <pc:sldMk cId="3718933054" sldId="335"/>
        </pc:sldMkLst>
        <pc:spChg chg="add mod">
          <ac:chgData name="Lim Kelvin" userId="624f6ae12bb7b72b" providerId="LiveId" clId="{B272414D-B18A-4D81-997D-E20EBAE48599}" dt="2024-12-21T22:53:21.490" v="6118" actId="404"/>
          <ac:spMkLst>
            <pc:docMk/>
            <pc:sldMk cId="3718933054" sldId="335"/>
            <ac:spMk id="5" creationId="{E1B4F0EC-5936-4AEB-9F69-2F208B9C8424}"/>
          </ac:spMkLst>
        </pc:spChg>
      </pc:sldChg>
      <pc:sldChg chg="add del">
        <pc:chgData name="Lim Kelvin" userId="624f6ae12bb7b72b" providerId="LiveId" clId="{B272414D-B18A-4D81-997D-E20EBAE48599}" dt="2024-12-21T22:55:11.842" v="6121" actId="2890"/>
        <pc:sldMkLst>
          <pc:docMk/>
          <pc:sldMk cId="161570362" sldId="336"/>
        </pc:sldMkLst>
      </pc:sldChg>
      <pc:sldChg chg="addSp delSp modSp add mod">
        <pc:chgData name="Lim Kelvin" userId="624f6ae12bb7b72b" providerId="LiveId" clId="{B272414D-B18A-4D81-997D-E20EBAE48599}" dt="2024-12-21T22:56:09.206" v="6143" actId="1076"/>
        <pc:sldMkLst>
          <pc:docMk/>
          <pc:sldMk cId="1847068088" sldId="336"/>
        </pc:sldMkLst>
        <pc:spChg chg="mod">
          <ac:chgData name="Lim Kelvin" userId="624f6ae12bb7b72b" providerId="LiveId" clId="{B272414D-B18A-4D81-997D-E20EBAE48599}" dt="2024-12-21T22:56:03.172" v="6142" actId="20577"/>
          <ac:spMkLst>
            <pc:docMk/>
            <pc:sldMk cId="1847068088" sldId="336"/>
            <ac:spMk id="5" creationId="{2777AE34-66C5-484D-B5FF-238283C4E668}"/>
          </ac:spMkLst>
        </pc:spChg>
        <pc:spChg chg="mod">
          <ac:chgData name="Lim Kelvin" userId="624f6ae12bb7b72b" providerId="LiveId" clId="{B272414D-B18A-4D81-997D-E20EBAE48599}" dt="2024-12-21T22:55:48.008" v="6129"/>
          <ac:spMkLst>
            <pc:docMk/>
            <pc:sldMk cId="1847068088" sldId="336"/>
            <ac:spMk id="8" creationId="{1DC60843-969B-4D3B-B1B7-1745BD947223}"/>
          </ac:spMkLst>
        </pc:spChg>
        <pc:grpChg chg="add mod">
          <ac:chgData name="Lim Kelvin" userId="624f6ae12bb7b72b" providerId="LiveId" clId="{B272414D-B18A-4D81-997D-E20EBAE48599}" dt="2024-12-21T22:56:09.206" v="6143" actId="1076"/>
          <ac:grpSpMkLst>
            <pc:docMk/>
            <pc:sldMk cId="1847068088" sldId="336"/>
            <ac:grpSpMk id="4" creationId="{01EBC75B-163E-421C-B1AD-990487AD1948}"/>
          </ac:grpSpMkLst>
        </pc:grpChg>
        <pc:grpChg chg="mod">
          <ac:chgData name="Lim Kelvin" userId="624f6ae12bb7b72b" providerId="LiveId" clId="{B272414D-B18A-4D81-997D-E20EBAE48599}" dt="2024-12-21T22:55:48.008" v="6129"/>
          <ac:grpSpMkLst>
            <pc:docMk/>
            <pc:sldMk cId="1847068088" sldId="336"/>
            <ac:grpSpMk id="6" creationId="{88DF1D51-B3C0-4DAC-AB61-E96204052D3A}"/>
          </ac:grpSpMkLst>
        </pc:grpChg>
        <pc:picChg chg="del">
          <ac:chgData name="Lim Kelvin" userId="624f6ae12bb7b72b" providerId="LiveId" clId="{B272414D-B18A-4D81-997D-E20EBAE48599}" dt="2024-12-21T22:55:32.910" v="6128" actId="478"/>
          <ac:picMkLst>
            <pc:docMk/>
            <pc:sldMk cId="1847068088" sldId="336"/>
            <ac:picMk id="3" creationId="{8BF09A3E-06F8-4A90-ACCE-B01A62DC90E0}"/>
          </ac:picMkLst>
        </pc:picChg>
        <pc:picChg chg="mod">
          <ac:chgData name="Lim Kelvin" userId="624f6ae12bb7b72b" providerId="LiveId" clId="{B272414D-B18A-4D81-997D-E20EBAE48599}" dt="2024-12-21T22:55:48.008" v="6129"/>
          <ac:picMkLst>
            <pc:docMk/>
            <pc:sldMk cId="1847068088" sldId="336"/>
            <ac:picMk id="7" creationId="{238D0C73-B6D7-4432-8302-949FA42408F8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123C1-E92C-4368-8144-2E36EFBB5485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688C7-906C-4FDE-BCA2-BCE5D9011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10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580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621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456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47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36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61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661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65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19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93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46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91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2.sv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10F144-0D0F-45AC-8C6A-C9C84D0D6A7E}"/>
              </a:ext>
            </a:extLst>
          </p:cNvPr>
          <p:cNvGrpSpPr/>
          <p:nvPr/>
        </p:nvGrpSpPr>
        <p:grpSpPr>
          <a:xfrm>
            <a:off x="6655911" y="4106109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476C762-E70B-47FD-AAF8-0BDE8C0ADAC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6AB1A5-4E24-4F2C-88A1-69D77D758B83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70D83-A08B-4747-A5DB-0AF225B83647}"/>
              </a:ext>
            </a:extLst>
          </p:cNvPr>
          <p:cNvGrpSpPr/>
          <p:nvPr/>
        </p:nvGrpSpPr>
        <p:grpSpPr>
          <a:xfrm>
            <a:off x="7920633" y="4071049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0158459-2351-4B37-9144-E329E376817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4AAC32-9BD5-4D7D-9EF6-94EDA45F4BE1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57472C-207F-4421-B420-CEC3CF40ABBF}"/>
              </a:ext>
            </a:extLst>
          </p:cNvPr>
          <p:cNvGrpSpPr/>
          <p:nvPr/>
        </p:nvGrpSpPr>
        <p:grpSpPr>
          <a:xfrm>
            <a:off x="5963245" y="4142487"/>
            <a:ext cx="2290168" cy="226847"/>
            <a:chOff x="862608" y="680150"/>
            <a:chExt cx="2290168" cy="22684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E279CE-E22B-4578-BE0C-64C791409A9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226F58-7A02-441B-85C6-74A9076D14C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603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D9EBD9-B2D7-438D-B1CF-EAB9884D0A8E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CA43C-4C97-4C21-A1C8-0CB64117B860}"/>
              </a:ext>
            </a:extLst>
          </p:cNvPr>
          <p:cNvSpPr txBox="1"/>
          <p:nvPr/>
        </p:nvSpPr>
        <p:spPr>
          <a:xfrm>
            <a:off x="2520692" y="252463"/>
            <a:ext cx="74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D34C8-6D22-4B7A-8E66-14B94F116664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D16DE9-5933-4960-9480-A2CC7C55DCB2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B8A1DB-D3B0-4FE8-923F-3F1D7E6735B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18939-668D-44AA-ABFC-237FDDB47B1C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F6612-3509-46EE-8173-F6CB52413E4B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99070B-1320-4620-9414-5E869B1F41FB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5BDAEF-0553-4A33-B108-C2AE5D0B231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4D808E7-6431-4BE7-A5B0-C0BDD61A589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A707D0-488E-4157-9E67-87421790D421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691EC-0613-4EF3-87A6-CF34207629ED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DB7552-4EFD-49FF-A1E1-49CB1766F600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C3E7A48-3A94-46AC-B6B5-16EB8A09109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FD02109-274E-417D-8E73-7963397275A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03582" y="290897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</a:t>
            </a:r>
            <a:r>
              <a:rPr lang="en-US" altLang="zh-CN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我们的專案工作是如何分配的？</a:t>
            </a:r>
            <a:endParaRPr lang="zh-TW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2EECAF-FC74-450C-A9A4-E6905F12109E}"/>
              </a:ext>
            </a:extLst>
          </p:cNvPr>
          <p:cNvGrpSpPr/>
          <p:nvPr/>
        </p:nvGrpSpPr>
        <p:grpSpPr>
          <a:xfrm>
            <a:off x="6524268" y="444443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19BB76A-9FF8-4280-A42E-8142AF06CE33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ED0E50-4D79-412E-9EBE-8862726B650C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06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15F933-248E-43A2-ABBF-E6453B74434B}"/>
              </a:ext>
            </a:extLst>
          </p:cNvPr>
          <p:cNvGrpSpPr/>
          <p:nvPr/>
        </p:nvGrpSpPr>
        <p:grpSpPr>
          <a:xfrm>
            <a:off x="7168022" y="420821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CD6996-ED50-4E1C-B763-E8CB6212E00F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1D1E3C-F66C-4535-8170-C1A68A1C269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51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641C95-C5B9-45AD-988F-B4F9E3F38D77}"/>
              </a:ext>
            </a:extLst>
          </p:cNvPr>
          <p:cNvSpPr/>
          <p:nvPr/>
        </p:nvSpPr>
        <p:spPr>
          <a:xfrm>
            <a:off x="12192000" y="-9434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8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48021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3FAE4FD-3122-4873-B53B-E873C0371B69}"/>
              </a:ext>
            </a:extLst>
          </p:cNvPr>
          <p:cNvSpPr/>
          <p:nvPr/>
        </p:nvSpPr>
        <p:spPr>
          <a:xfrm>
            <a:off x="-1039598" y="3429000"/>
            <a:ext cx="3403283" cy="3331131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16E3DF-9017-44E1-AD5B-4D16A6284275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1555218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90169B-0DCF-4469-AB0D-A779B275B656}"/>
              </a:ext>
            </a:extLst>
          </p:cNvPr>
          <p:cNvSpPr txBox="1"/>
          <p:nvPr/>
        </p:nvSpPr>
        <p:spPr>
          <a:xfrm>
            <a:off x="511724" y="1946634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22713-F060-46E0-AB1D-45CB99E9EC3E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D6C425-5FDF-4599-89A8-2A4CA0C9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A10CA6-121F-4918-B959-39D1FAE540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0A87D4-DD57-4ABC-A743-8B8A62BE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051A3-B8CA-4A0F-BF94-C5EE4E03325A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组长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E6198-FFAA-48F5-92E8-FB850AB5269F}"/>
              </a:ext>
            </a:extLst>
          </p:cNvPr>
          <p:cNvSpPr txBox="1"/>
          <p:nvPr/>
        </p:nvSpPr>
        <p:spPr>
          <a:xfrm>
            <a:off x="2431178" y="5522233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19CE6A-E8BA-4375-A218-0FE39F9C08B4}"/>
              </a:ext>
            </a:extLst>
          </p:cNvPr>
          <p:cNvSpPr txBox="1"/>
          <p:nvPr/>
        </p:nvSpPr>
        <p:spPr>
          <a:xfrm>
            <a:off x="2431178" y="4625140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（小遊戲一共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6F240-8062-4690-9FCD-00826CD7C4B5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4983B8-150C-477D-B62F-B1AC8036A2BE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3B08B87-6C37-4DD2-9680-C8734D3EAD99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FD85DDB-7227-48E6-AF10-9C9F537D6289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BB58235-9FD5-45A6-B9B9-0936BA945E73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1EA6943-436E-4B2B-9CD4-318061722669}"/>
              </a:ext>
            </a:extLst>
          </p:cNvPr>
          <p:cNvSpPr txBox="1"/>
          <p:nvPr/>
        </p:nvSpPr>
        <p:spPr>
          <a:xfrm>
            <a:off x="7181850" y="740092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54.46%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6434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069616" y="2779514"/>
            <a:ext cx="1935048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DD1DCA-6509-4D43-80D6-711423D0693D}"/>
              </a:ext>
            </a:extLst>
          </p:cNvPr>
          <p:cNvGrpSpPr/>
          <p:nvPr/>
        </p:nvGrpSpPr>
        <p:grpSpPr>
          <a:xfrm>
            <a:off x="6471844" y="3709154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66975-654D-4891-BCE1-71B3D1E561AA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18F1DCF-B203-4302-A1BE-A61D622BE02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D26C459-2547-480A-ADB5-1850FF651432}"/>
              </a:ext>
            </a:extLst>
          </p:cNvPr>
          <p:cNvSpPr txBox="1"/>
          <p:nvPr/>
        </p:nvSpPr>
        <p:spPr>
          <a:xfrm>
            <a:off x="-2251946" y="5495830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6DFD1-B019-42B4-A2AD-3330CB025E30}"/>
              </a:ext>
            </a:extLst>
          </p:cNvPr>
          <p:cNvSpPr txBox="1"/>
          <p:nvPr/>
        </p:nvSpPr>
        <p:spPr>
          <a:xfrm>
            <a:off x="-2239606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27FEF-0924-41D9-8C40-B8AF3CC5F8F4}"/>
              </a:ext>
            </a:extLst>
          </p:cNvPr>
          <p:cNvSpPr txBox="1"/>
          <p:nvPr/>
        </p:nvSpPr>
        <p:spPr>
          <a:xfrm>
            <a:off x="-1787645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058954-DEA0-47E0-816C-EA1C668B7725}"/>
              </a:ext>
            </a:extLst>
          </p:cNvPr>
          <p:cNvSpPr/>
          <p:nvPr/>
        </p:nvSpPr>
        <p:spPr>
          <a:xfrm>
            <a:off x="-1039598" y="3429000"/>
            <a:ext cx="3403283" cy="3331131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6FADBD-D5BE-4F65-A70E-0479D83D1FE4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3373215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E8C8FC-FE0F-4524-AC89-3C18D515B753}"/>
              </a:ext>
            </a:extLst>
          </p:cNvPr>
          <p:cNvSpPr txBox="1"/>
          <p:nvPr/>
        </p:nvSpPr>
        <p:spPr>
          <a:xfrm>
            <a:off x="511724" y="1946634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32301-6471-4825-B20B-3FEF1B6DC853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A085A9-F328-40BC-B67D-34AF56AA826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F78AA5-5B0D-4D95-BD0C-0E1D9326710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61872C-9E26-45AC-9E5E-38598D777C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047D3B3-E651-4D05-A3D7-76B43DDC263B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771BD93-8258-4794-B66D-45A0644873B1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65178E0-0DCD-4B2F-8129-1F2E212AD0B4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5863A5-1812-409C-AB09-228CADA921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6AAD831-A311-4992-85BF-5BC3C23ECF8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9690885-D223-44B1-B551-7597C6C7438D}"/>
              </a:ext>
            </a:extLst>
          </p:cNvPr>
          <p:cNvSpPr txBox="1"/>
          <p:nvPr/>
        </p:nvSpPr>
        <p:spPr>
          <a:xfrm>
            <a:off x="7181850" y="740092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24.43%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87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34687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-3.7037E-7 L 0.38412 -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3.7037E-6 L 0.38724 -0.0016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B560BF-7D9D-4B5C-8913-2ECCE047FC0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46308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5212964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437E21-3705-4C87-B75B-806DAC830D80}"/>
              </a:ext>
            </a:extLst>
          </p:cNvPr>
          <p:cNvSpPr txBox="1"/>
          <p:nvPr/>
        </p:nvSpPr>
        <p:spPr>
          <a:xfrm>
            <a:off x="511724" y="1946634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81F32-7A1F-4441-8309-8E2D9FFEA353}"/>
              </a:ext>
            </a:extLst>
          </p:cNvPr>
          <p:cNvSpPr txBox="1"/>
          <p:nvPr/>
        </p:nvSpPr>
        <p:spPr>
          <a:xfrm>
            <a:off x="2431178" y="552223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C42C5-9308-4BA0-B9CA-2FC069B6FF52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FDE5C6-C931-491F-BF11-C260F1F229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FF3754-DDE8-464F-8266-FABF8B52A7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BCBCAE-4E40-4A93-AAA2-6A87CB77BAD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2E9157-8F80-40FD-9798-91F47C38218F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C2D84-475E-4F9F-A9C8-6EA277708A1D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7C00795-52DE-49E3-B08D-D7165A82E0B3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3935557-1F7F-46B0-ADB7-9226D75EAA93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67468F1-D363-4837-9FC6-5AD3E7DF916B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1021AD2-4295-43B0-9A62-24793C638F0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2D5C40-488E-4CF6-A889-EA4640189FA5}"/>
              </a:ext>
            </a:extLst>
          </p:cNvPr>
          <p:cNvSpPr txBox="1"/>
          <p:nvPr/>
        </p:nvSpPr>
        <p:spPr>
          <a:xfrm>
            <a:off x="7181850" y="740092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21.11%</a:t>
            </a:r>
            <a:endParaRPr lang="zh-TW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68F247-852B-46B9-B44F-1C57B12F545A}"/>
              </a:ext>
            </a:extLst>
          </p:cNvPr>
          <p:cNvSpPr txBox="1"/>
          <p:nvPr/>
        </p:nvSpPr>
        <p:spPr>
          <a:xfrm>
            <a:off x="2426031" y="3731493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33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BDFF57-BDB3-462B-A87B-E8D4A2CBE38B}"/>
              </a:ext>
            </a:extLst>
          </p:cNvPr>
          <p:cNvSpPr/>
          <p:nvPr/>
        </p:nvSpPr>
        <p:spPr>
          <a:xfrm>
            <a:off x="6096001" y="-11551"/>
            <a:ext cx="6096000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067DD50-DCEE-4800-9C65-68CACC504197}"/>
              </a:ext>
            </a:extLst>
          </p:cNvPr>
          <p:cNvSpPr txBox="1"/>
          <p:nvPr/>
        </p:nvSpPr>
        <p:spPr>
          <a:xfrm>
            <a:off x="5291933" y="370284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95324-D37B-4B94-B8A0-F2223255C50B}"/>
              </a:ext>
            </a:extLst>
          </p:cNvPr>
          <p:cNvSpPr txBox="1"/>
          <p:nvPr/>
        </p:nvSpPr>
        <p:spPr>
          <a:xfrm>
            <a:off x="2523991" y="529521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18493-2174-4071-94B3-431FEAAE8A49}"/>
              </a:ext>
            </a:extLst>
          </p:cNvPr>
          <p:cNvSpPr txBox="1"/>
          <p:nvPr/>
        </p:nvSpPr>
        <p:spPr>
          <a:xfrm>
            <a:off x="8049708" y="527196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53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1" y="-11551"/>
            <a:ext cx="12192000" cy="686743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523991" y="529521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049708" y="527196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B650B71C-EC7D-4E1A-9ED5-7D16A15B5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374" y="1223218"/>
            <a:ext cx="2479626" cy="24796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FFEFE8B-2FCD-49B2-80AE-57C1834C9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270" y="2818548"/>
            <a:ext cx="2479626" cy="247962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52F399-137F-42D0-97CB-D60030927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131" y="2815590"/>
            <a:ext cx="2479626" cy="24796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C153A22-8B62-4673-B39C-9560FE3DFFBD}"/>
              </a:ext>
            </a:extLst>
          </p:cNvPr>
          <p:cNvSpPr txBox="1"/>
          <p:nvPr/>
        </p:nvSpPr>
        <p:spPr>
          <a:xfrm>
            <a:off x="5291933" y="370284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29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77D51C1-4628-4E2B-80CA-D058623201C7}"/>
              </a:ext>
            </a:extLst>
          </p:cNvPr>
          <p:cNvSpPr/>
          <p:nvPr/>
        </p:nvSpPr>
        <p:spPr>
          <a:xfrm>
            <a:off x="7613007" y="5358841"/>
            <a:ext cx="2505075" cy="195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397BCE-5076-48B8-90C4-5AC8B12ED36C}"/>
              </a:ext>
            </a:extLst>
          </p:cNvPr>
          <p:cNvSpPr/>
          <p:nvPr/>
        </p:nvSpPr>
        <p:spPr>
          <a:xfrm>
            <a:off x="4843463" y="3758642"/>
            <a:ext cx="2505075" cy="195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2F00C-0311-4586-936F-7DAEDDBBBE0E}"/>
              </a:ext>
            </a:extLst>
          </p:cNvPr>
          <p:cNvSpPr/>
          <p:nvPr/>
        </p:nvSpPr>
        <p:spPr>
          <a:xfrm>
            <a:off x="2073918" y="5358841"/>
            <a:ext cx="2505075" cy="1952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base">
            <a:extLst>
              <a:ext uri="{FF2B5EF4-FFF2-40B4-BE49-F238E27FC236}">
                <a16:creationId xmlns:a16="http://schemas.microsoft.com/office/drawing/2014/main" id="{FCC04B6E-FAD2-44A6-91CF-7407E1790239}"/>
              </a:ext>
            </a:extLst>
          </p:cNvPr>
          <p:cNvSpPr/>
          <p:nvPr/>
        </p:nvSpPr>
        <p:spPr>
          <a:xfrm>
            <a:off x="2" y="2"/>
            <a:ext cx="12191999" cy="6857999"/>
          </a:xfrm>
          <a:custGeom>
            <a:avLst/>
            <a:gdLst>
              <a:gd name="connsiteX0" fmla="*/ 8830756 w 12191999"/>
              <a:gd name="connsiteY0" fmla="*/ 4309053 h 6857999"/>
              <a:gd name="connsiteX1" fmla="*/ 7905841 w 12191999"/>
              <a:gd name="connsiteY1" fmla="*/ 5282985 h 6857999"/>
              <a:gd name="connsiteX2" fmla="*/ 8832147 w 12191999"/>
              <a:gd name="connsiteY2" fmla="*/ 5282984 h 6857999"/>
              <a:gd name="connsiteX3" fmla="*/ 9758449 w 12191999"/>
              <a:gd name="connsiteY3" fmla="*/ 5280338 h 6857999"/>
              <a:gd name="connsiteX4" fmla="*/ 8830756 w 12191999"/>
              <a:gd name="connsiteY4" fmla="*/ 4309053 h 6857999"/>
              <a:gd name="connsiteX5" fmla="*/ 3336691 w 12191999"/>
              <a:gd name="connsiteY5" fmla="*/ 4309053 h 6857999"/>
              <a:gd name="connsiteX6" fmla="*/ 2411776 w 12191999"/>
              <a:gd name="connsiteY6" fmla="*/ 5282985 h 6857999"/>
              <a:gd name="connsiteX7" fmla="*/ 3338082 w 12191999"/>
              <a:gd name="connsiteY7" fmla="*/ 5282984 h 6857999"/>
              <a:gd name="connsiteX8" fmla="*/ 4264385 w 12191999"/>
              <a:gd name="connsiteY8" fmla="*/ 5280338 h 6857999"/>
              <a:gd name="connsiteX9" fmla="*/ 3336691 w 12191999"/>
              <a:gd name="connsiteY9" fmla="*/ 4309053 h 6857999"/>
              <a:gd name="connsiteX10" fmla="*/ 8841694 w 12191999"/>
              <a:gd name="connsiteY10" fmla="*/ 2878738 h 6857999"/>
              <a:gd name="connsiteX11" fmla="*/ 8215425 w 12191999"/>
              <a:gd name="connsiteY11" fmla="*/ 3498645 h 6857999"/>
              <a:gd name="connsiteX12" fmla="*/ 8841694 w 12191999"/>
              <a:gd name="connsiteY12" fmla="*/ 4118552 h 6857999"/>
              <a:gd name="connsiteX13" fmla="*/ 9467963 w 12191999"/>
              <a:gd name="connsiteY13" fmla="*/ 3498645 h 6857999"/>
              <a:gd name="connsiteX14" fmla="*/ 8841694 w 12191999"/>
              <a:gd name="connsiteY14" fmla="*/ 2878738 h 6857999"/>
              <a:gd name="connsiteX15" fmla="*/ 3347630 w 12191999"/>
              <a:gd name="connsiteY15" fmla="*/ 2878738 h 6857999"/>
              <a:gd name="connsiteX16" fmla="*/ 2721361 w 12191999"/>
              <a:gd name="connsiteY16" fmla="*/ 3498645 h 6857999"/>
              <a:gd name="connsiteX17" fmla="*/ 3347630 w 12191999"/>
              <a:gd name="connsiteY17" fmla="*/ 4118552 h 6857999"/>
              <a:gd name="connsiteX18" fmla="*/ 3973899 w 12191999"/>
              <a:gd name="connsiteY18" fmla="*/ 3498645 h 6857999"/>
              <a:gd name="connsiteX19" fmla="*/ 3347630 w 12191999"/>
              <a:gd name="connsiteY19" fmla="*/ 2878738 h 6857999"/>
              <a:gd name="connsiteX20" fmla="*/ 6087206 w 12191999"/>
              <a:gd name="connsiteY20" fmla="*/ 2713261 h 6857999"/>
              <a:gd name="connsiteX21" fmla="*/ 5162292 w 12191999"/>
              <a:gd name="connsiteY21" fmla="*/ 3687193 h 6857999"/>
              <a:gd name="connsiteX22" fmla="*/ 6088597 w 12191999"/>
              <a:gd name="connsiteY22" fmla="*/ 3687192 h 6857999"/>
              <a:gd name="connsiteX23" fmla="*/ 7014900 w 12191999"/>
              <a:gd name="connsiteY23" fmla="*/ 3684546 h 6857999"/>
              <a:gd name="connsiteX24" fmla="*/ 6087206 w 12191999"/>
              <a:gd name="connsiteY24" fmla="*/ 2713261 h 6857999"/>
              <a:gd name="connsiteX25" fmla="*/ 6098144 w 12191999"/>
              <a:gd name="connsiteY25" fmla="*/ 1282947 h 6857999"/>
              <a:gd name="connsiteX26" fmla="*/ 5471876 w 12191999"/>
              <a:gd name="connsiteY26" fmla="*/ 1902854 h 6857999"/>
              <a:gd name="connsiteX27" fmla="*/ 6098144 w 12191999"/>
              <a:gd name="connsiteY27" fmla="*/ 2522761 h 6857999"/>
              <a:gd name="connsiteX28" fmla="*/ 6724413 w 12191999"/>
              <a:gd name="connsiteY28" fmla="*/ 1902854 h 6857999"/>
              <a:gd name="connsiteX29" fmla="*/ 6098144 w 12191999"/>
              <a:gd name="connsiteY29" fmla="*/ 1282947 h 6857999"/>
              <a:gd name="connsiteX30" fmla="*/ 0 w 12191999"/>
              <a:gd name="connsiteY30" fmla="*/ 0 h 6857999"/>
              <a:gd name="connsiteX31" fmla="*/ 12191999 w 12191999"/>
              <a:gd name="connsiteY31" fmla="*/ 0 h 6857999"/>
              <a:gd name="connsiteX32" fmla="*/ 12191999 w 12191999"/>
              <a:gd name="connsiteY32" fmla="*/ 6857999 h 6857999"/>
              <a:gd name="connsiteX33" fmla="*/ 0 w 12191999"/>
              <a:gd name="connsiteY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1999" h="6857999">
                <a:moveTo>
                  <a:pt x="8830756" y="4309053"/>
                </a:moveTo>
                <a:cubicBezTo>
                  <a:pt x="8319715" y="4309860"/>
                  <a:pt x="7905841" y="4745668"/>
                  <a:pt x="7905841" y="5282985"/>
                </a:cubicBezTo>
                <a:cubicBezTo>
                  <a:pt x="8214610" y="5282985"/>
                  <a:pt x="8523377" y="5282984"/>
                  <a:pt x="8832147" y="5282984"/>
                </a:cubicBezTo>
                <a:lnTo>
                  <a:pt x="9758449" y="5280338"/>
                </a:lnTo>
                <a:cubicBezTo>
                  <a:pt x="9757061" y="4742914"/>
                  <a:pt x="9341899" y="4308246"/>
                  <a:pt x="8830756" y="4309053"/>
                </a:cubicBezTo>
                <a:close/>
                <a:moveTo>
                  <a:pt x="3336691" y="4309053"/>
                </a:moveTo>
                <a:cubicBezTo>
                  <a:pt x="2825650" y="4309860"/>
                  <a:pt x="2411776" y="4745668"/>
                  <a:pt x="2411776" y="5282985"/>
                </a:cubicBezTo>
                <a:cubicBezTo>
                  <a:pt x="2720545" y="5282985"/>
                  <a:pt x="3029313" y="5282984"/>
                  <a:pt x="3338082" y="5282984"/>
                </a:cubicBezTo>
                <a:lnTo>
                  <a:pt x="4264385" y="5280338"/>
                </a:lnTo>
                <a:cubicBezTo>
                  <a:pt x="4262996" y="4742914"/>
                  <a:pt x="3847835" y="4308246"/>
                  <a:pt x="3336691" y="4309053"/>
                </a:cubicBezTo>
                <a:close/>
                <a:moveTo>
                  <a:pt x="8841694" y="2878738"/>
                </a:moveTo>
                <a:cubicBezTo>
                  <a:pt x="8495815" y="2878738"/>
                  <a:pt x="8215425" y="3156280"/>
                  <a:pt x="8215425" y="3498645"/>
                </a:cubicBezTo>
                <a:cubicBezTo>
                  <a:pt x="8215425" y="3841010"/>
                  <a:pt x="8495815" y="4118552"/>
                  <a:pt x="8841694" y="4118552"/>
                </a:cubicBezTo>
                <a:cubicBezTo>
                  <a:pt x="9187573" y="4118552"/>
                  <a:pt x="9467963" y="3841010"/>
                  <a:pt x="9467963" y="3498645"/>
                </a:cubicBezTo>
                <a:cubicBezTo>
                  <a:pt x="9467963" y="3156280"/>
                  <a:pt x="9187573" y="2878738"/>
                  <a:pt x="8841694" y="2878738"/>
                </a:cubicBezTo>
                <a:close/>
                <a:moveTo>
                  <a:pt x="3347630" y="2878738"/>
                </a:moveTo>
                <a:cubicBezTo>
                  <a:pt x="3001751" y="2878738"/>
                  <a:pt x="2721361" y="3156280"/>
                  <a:pt x="2721361" y="3498645"/>
                </a:cubicBezTo>
                <a:cubicBezTo>
                  <a:pt x="2721361" y="3841010"/>
                  <a:pt x="3001751" y="4118552"/>
                  <a:pt x="3347630" y="4118552"/>
                </a:cubicBezTo>
                <a:cubicBezTo>
                  <a:pt x="3693509" y="4118552"/>
                  <a:pt x="3973899" y="3841010"/>
                  <a:pt x="3973899" y="3498645"/>
                </a:cubicBezTo>
                <a:cubicBezTo>
                  <a:pt x="3973899" y="3156280"/>
                  <a:pt x="3693509" y="2878738"/>
                  <a:pt x="3347630" y="2878738"/>
                </a:cubicBezTo>
                <a:close/>
                <a:moveTo>
                  <a:pt x="6087206" y="2713261"/>
                </a:moveTo>
                <a:cubicBezTo>
                  <a:pt x="5576165" y="2714068"/>
                  <a:pt x="5162292" y="3149876"/>
                  <a:pt x="5162292" y="3687193"/>
                </a:cubicBezTo>
                <a:cubicBezTo>
                  <a:pt x="5471060" y="3687193"/>
                  <a:pt x="5779828" y="3687192"/>
                  <a:pt x="6088597" y="3687192"/>
                </a:cubicBezTo>
                <a:lnTo>
                  <a:pt x="7014900" y="3684546"/>
                </a:lnTo>
                <a:cubicBezTo>
                  <a:pt x="7013511" y="3147122"/>
                  <a:pt x="6598350" y="2712454"/>
                  <a:pt x="6087206" y="2713261"/>
                </a:cubicBezTo>
                <a:close/>
                <a:moveTo>
                  <a:pt x="6098144" y="1282947"/>
                </a:moveTo>
                <a:cubicBezTo>
                  <a:pt x="5752266" y="1282947"/>
                  <a:pt x="5471876" y="1560489"/>
                  <a:pt x="5471876" y="1902854"/>
                </a:cubicBezTo>
                <a:cubicBezTo>
                  <a:pt x="5471876" y="2245219"/>
                  <a:pt x="5752266" y="2522761"/>
                  <a:pt x="6098144" y="2522761"/>
                </a:cubicBezTo>
                <a:cubicBezTo>
                  <a:pt x="6444023" y="2522761"/>
                  <a:pt x="6724413" y="2245219"/>
                  <a:pt x="6724413" y="1902854"/>
                </a:cubicBezTo>
                <a:cubicBezTo>
                  <a:pt x="6724413" y="1560489"/>
                  <a:pt x="6444023" y="1282947"/>
                  <a:pt x="6098144" y="128294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B8F368-F5C2-4315-BB85-E7CDD065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F7DADB0-D192-4BBF-BEB0-3D072F31437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E1E9CB-5D36-4642-94DC-8239B53BB2A0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1BCC809-5C6D-4BBA-945B-8F99F486E5D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EC51F0B-54A0-421A-A526-0A0589AB18F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F74A494-2E92-4C2B-AE1C-7D9391C79662}"/>
              </a:ext>
            </a:extLst>
          </p:cNvPr>
          <p:cNvSpPr txBox="1"/>
          <p:nvPr/>
        </p:nvSpPr>
        <p:spPr>
          <a:xfrm>
            <a:off x="5653176" y="205899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</a:t>
            </a:r>
            <a:r>
              <a:rPr lang="en-US" altLang="zh-TW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4.</a:t>
            </a:r>
            <a:r>
              <a:rPr lang="en-US" altLang="zh-TW" sz="1100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46</a:t>
            </a:r>
            <a:r>
              <a:rPr lang="en-US" altLang="zh-TW" sz="2000" dirty="0">
                <a:solidFill>
                  <a:srgbClr val="FFC81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%</a:t>
            </a:r>
            <a:endParaRPr lang="zh-TW" altLang="en-US" dirty="0">
              <a:solidFill>
                <a:srgbClr val="FFC81A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D3597-92A8-4C7B-B29B-146262A43DE3}"/>
              </a:ext>
            </a:extLst>
          </p:cNvPr>
          <p:cNvSpPr txBox="1"/>
          <p:nvPr/>
        </p:nvSpPr>
        <p:spPr>
          <a:xfrm>
            <a:off x="2911665" y="4418031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71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TW" dirty="0">
                <a:solidFill>
                  <a:srgbClr val="FFC71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4.</a:t>
            </a:r>
            <a:r>
              <a:rPr lang="en-US" altLang="zh-TW" sz="1100" dirty="0">
                <a:solidFill>
                  <a:srgbClr val="FFC71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43</a:t>
            </a:r>
            <a:r>
              <a:rPr lang="en-US" altLang="zh-TW" sz="2000" dirty="0">
                <a:solidFill>
                  <a:srgbClr val="FFC718"/>
                </a:solidFill>
              </a:rPr>
              <a:t>%</a:t>
            </a:r>
            <a:endParaRPr lang="zh-TW" altLang="en-US" dirty="0">
              <a:solidFill>
                <a:srgbClr val="FFC718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913846-2A26-4F9E-9734-3210E17FA8CA}"/>
              </a:ext>
            </a:extLst>
          </p:cNvPr>
          <p:cNvSpPr txBox="1"/>
          <p:nvPr/>
        </p:nvSpPr>
        <p:spPr>
          <a:xfrm>
            <a:off x="8450516" y="4550288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A1B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zh-TW" dirty="0">
                <a:solidFill>
                  <a:srgbClr val="FFCA1B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1.</a:t>
            </a:r>
            <a:r>
              <a:rPr lang="en-US" altLang="zh-TW" sz="1100" dirty="0">
                <a:solidFill>
                  <a:srgbClr val="FFCA1B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11</a:t>
            </a:r>
            <a:r>
              <a:rPr lang="en-US" altLang="zh-TW" sz="2000" dirty="0">
                <a:solidFill>
                  <a:srgbClr val="FFCA1B"/>
                </a:solidFill>
              </a:rPr>
              <a:t>%</a:t>
            </a:r>
            <a:endParaRPr lang="zh-TW" altLang="en-US" dirty="0">
              <a:solidFill>
                <a:srgbClr val="FFCA1B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042811-C3ED-4D9D-A099-6CC453B6C432}"/>
              </a:ext>
            </a:extLst>
          </p:cNvPr>
          <p:cNvSpPr txBox="1"/>
          <p:nvPr/>
        </p:nvSpPr>
        <p:spPr>
          <a:xfrm>
            <a:off x="5291933" y="370284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DAAD02-4CFC-4D86-B993-6F9BF3D4F268}"/>
              </a:ext>
            </a:extLst>
          </p:cNvPr>
          <p:cNvSpPr txBox="1"/>
          <p:nvPr/>
        </p:nvSpPr>
        <p:spPr>
          <a:xfrm>
            <a:off x="2523991" y="529521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425666-C1D2-4F4D-A623-E810B9BC7260}"/>
              </a:ext>
            </a:extLst>
          </p:cNvPr>
          <p:cNvSpPr txBox="1"/>
          <p:nvPr/>
        </p:nvSpPr>
        <p:spPr>
          <a:xfrm>
            <a:off x="8049708" y="527196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08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2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-0.109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0231 L -0.00299 -0.0828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7" grpId="0" animBg="1"/>
      <p:bldP spid="33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1" y="-11551"/>
            <a:ext cx="12192000" cy="686743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94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12192000" y="-9434"/>
            <a:ext cx="12192000" cy="686743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977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F98A96-D458-4F7E-AB9E-5C2758538860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r>
              <a:rPr lang="en-US" altLang="zh-CN" sz="8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o.O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53A90E-AB55-499E-B751-C430157FADBE}"/>
              </a:ext>
            </a:extLst>
          </p:cNvPr>
          <p:cNvGrpSpPr/>
          <p:nvPr/>
        </p:nvGrpSpPr>
        <p:grpSpPr>
          <a:xfrm>
            <a:off x="5432723" y="4149385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232E76-C1A5-4156-9AA0-9B990D325CF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601B3A-08A5-45C1-84DA-392E26C677DC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4733308" y="2996684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5641768" y="2975892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6542270" y="2996684"/>
            <a:ext cx="1050908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16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Flaticon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（做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-159656" y="-101600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0060" y="-243343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460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-159656" y="-101600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423B9-75FF-42BF-9701-E9F61A1F89C5}"/>
              </a:ext>
            </a:extLst>
          </p:cNvPr>
          <p:cNvSpPr txBox="1"/>
          <p:nvPr/>
        </p:nvSpPr>
        <p:spPr>
          <a:xfrm>
            <a:off x="2522362" y="2868168"/>
            <a:ext cx="7147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 more thing…</a:t>
            </a:r>
            <a:endParaRPr lang="zh-TW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709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0" y="-7199086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FA80E-9D23-4E10-A4C8-CFE187BA3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1EF6B-3E5A-4363-9A34-55ED4234A49F}"/>
              </a:ext>
            </a:extLst>
          </p:cNvPr>
          <p:cNvSpPr txBox="1"/>
          <p:nvPr/>
        </p:nvSpPr>
        <p:spPr>
          <a:xfrm>
            <a:off x="3164044" y="2642751"/>
            <a:ext cx="5863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我們遇到的</a:t>
            </a:r>
            <a:r>
              <a:rPr lang="zh-CN" altLang="en-US" sz="6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問題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7C4EAD-6CEE-49E5-A43D-755F4FA515B9}"/>
              </a:ext>
            </a:extLst>
          </p:cNvPr>
          <p:cNvGrpSpPr/>
          <p:nvPr/>
        </p:nvGrpSpPr>
        <p:grpSpPr>
          <a:xfrm>
            <a:off x="6184364" y="3705027"/>
            <a:ext cx="2290168" cy="226847"/>
            <a:chOff x="862608" y="680150"/>
            <a:chExt cx="2290168" cy="22684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1C86859-2510-4E9A-80E2-DBB322A08611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8959E63-2D00-436C-AF57-9E20422B280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4162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1EF6B-3E5A-4363-9A34-55ED4234A49F}"/>
              </a:ext>
            </a:extLst>
          </p:cNvPr>
          <p:cNvSpPr txBox="1"/>
          <p:nvPr/>
        </p:nvSpPr>
        <p:spPr>
          <a:xfrm>
            <a:off x="-1430817" y="21777"/>
            <a:ext cx="58639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問題</a:t>
            </a:r>
            <a:endParaRPr lang="zh-TW" altLang="en-US" sz="3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AA320-6F3F-4C1C-9C64-F1AB8655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C0EEB-A1D4-42A5-B868-F100F2E4DB38}"/>
              </a:ext>
            </a:extLst>
          </p:cNvPr>
          <p:cNvGrpSpPr/>
          <p:nvPr/>
        </p:nvGrpSpPr>
        <p:grpSpPr>
          <a:xfrm>
            <a:off x="60927" y="69099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62A22B-51C6-41D0-8B0F-DFD3B918A75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7E0329A-BF9E-42CC-A664-B4B34267310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42DC3-E81F-4A20-8AE7-92B20BF5D19D}"/>
              </a:ext>
            </a:extLst>
          </p:cNvPr>
          <p:cNvSpPr/>
          <p:nvPr/>
        </p:nvSpPr>
        <p:spPr>
          <a:xfrm>
            <a:off x="5796007" y="4357514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TW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don’t speak Chinese.</a:t>
            </a:r>
            <a:endParaRPr lang="zh-TW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97C61BC-B766-4A9B-8DD6-CDD9982FB140}"/>
              </a:ext>
            </a:extLst>
          </p:cNvPr>
          <p:cNvSpPr/>
          <p:nvPr/>
        </p:nvSpPr>
        <p:spPr>
          <a:xfrm flipH="1">
            <a:off x="2793886" y="1601860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5760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誒誒，我負責的那個排行榜在每次寫入新的資料都會覆蓋掉之前的記錄欸。怎麼辦？</a:t>
            </a:r>
            <a:endParaRPr lang="zh-TW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972B7F-3970-4C3B-A089-8CABC4A5B0CE}"/>
              </a:ext>
            </a:extLst>
          </p:cNvPr>
          <p:cNvGrpSpPr/>
          <p:nvPr/>
        </p:nvGrpSpPr>
        <p:grpSpPr>
          <a:xfrm>
            <a:off x="1501138" y="1605415"/>
            <a:ext cx="956736" cy="1301438"/>
            <a:chOff x="-1490164" y="1399884"/>
            <a:chExt cx="956736" cy="130143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66B28C0-77FD-46B4-9AB5-69E94D3BE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490164" y="1399884"/>
              <a:ext cx="956736" cy="95673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C12C83-9ED5-40D3-9941-0138C371305F}"/>
                </a:ext>
              </a:extLst>
            </p:cNvPr>
            <p:cNvSpPr txBox="1"/>
            <p:nvPr/>
          </p:nvSpPr>
          <p:spPr>
            <a:xfrm>
              <a:off x="-1331124" y="23319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偉翔</a:t>
              </a:r>
              <a:endParaRPr lang="zh-TW" alt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8936DA-925F-425E-8AD3-CDE179846D6F}"/>
              </a:ext>
            </a:extLst>
          </p:cNvPr>
          <p:cNvGrpSpPr/>
          <p:nvPr/>
        </p:nvGrpSpPr>
        <p:grpSpPr>
          <a:xfrm>
            <a:off x="9701252" y="4295484"/>
            <a:ext cx="956736" cy="1287968"/>
            <a:chOff x="-3862348" y="1399884"/>
            <a:chExt cx="956736" cy="1287968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8D1490E-5F18-4C72-A2FA-93D06FF6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862348" y="1399884"/>
              <a:ext cx="956736" cy="95673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6241A4-45C0-4E83-B901-6959BB148B3B}"/>
                </a:ext>
              </a:extLst>
            </p:cNvPr>
            <p:cNvSpPr txBox="1"/>
            <p:nvPr/>
          </p:nvSpPr>
          <p:spPr>
            <a:xfrm>
              <a:off x="-3707146" y="231852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承濬</a:t>
              </a:r>
              <a:endParaRPr lang="zh-TW" alt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673E4B7-CF56-4F6C-AE2B-4370B0A49C3A}"/>
              </a:ext>
            </a:extLst>
          </p:cNvPr>
          <p:cNvSpPr/>
          <p:nvPr/>
        </p:nvSpPr>
        <p:spPr>
          <a:xfrm>
            <a:off x="13981703" y="4530689"/>
            <a:ext cx="3709784" cy="2105525"/>
          </a:xfrm>
          <a:custGeom>
            <a:avLst/>
            <a:gdLst>
              <a:gd name="connsiteX0" fmla="*/ 350921 w 3709784"/>
              <a:gd name="connsiteY0" fmla="*/ 0 h 2105525"/>
              <a:gd name="connsiteX1" fmla="*/ 3070459 w 3709784"/>
              <a:gd name="connsiteY1" fmla="*/ 0 h 2105525"/>
              <a:gd name="connsiteX2" fmla="*/ 3421380 w 3709784"/>
              <a:gd name="connsiteY2" fmla="*/ 350921 h 2105525"/>
              <a:gd name="connsiteX3" fmla="*/ 3421380 w 3709784"/>
              <a:gd name="connsiteY3" fmla="*/ 457996 h 2105525"/>
              <a:gd name="connsiteX4" fmla="*/ 3709784 w 3709784"/>
              <a:gd name="connsiteY4" fmla="*/ 572769 h 2105525"/>
              <a:gd name="connsiteX5" fmla="*/ 3421380 w 3709784"/>
              <a:gd name="connsiteY5" fmla="*/ 687542 h 2105525"/>
              <a:gd name="connsiteX6" fmla="*/ 3421380 w 3709784"/>
              <a:gd name="connsiteY6" fmla="*/ 1754604 h 2105525"/>
              <a:gd name="connsiteX7" fmla="*/ 3070459 w 3709784"/>
              <a:gd name="connsiteY7" fmla="*/ 2105525 h 2105525"/>
              <a:gd name="connsiteX8" fmla="*/ 350921 w 3709784"/>
              <a:gd name="connsiteY8" fmla="*/ 2105525 h 2105525"/>
              <a:gd name="connsiteX9" fmla="*/ 0 w 3709784"/>
              <a:gd name="connsiteY9" fmla="*/ 1754604 h 2105525"/>
              <a:gd name="connsiteX10" fmla="*/ 0 w 3709784"/>
              <a:gd name="connsiteY10" fmla="*/ 350921 h 2105525"/>
              <a:gd name="connsiteX11" fmla="*/ 350921 w 3709784"/>
              <a:gd name="connsiteY11" fmla="*/ 0 h 2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9784" h="2105525">
                <a:moveTo>
                  <a:pt x="350921" y="0"/>
                </a:moveTo>
                <a:lnTo>
                  <a:pt x="3070459" y="0"/>
                </a:lnTo>
                <a:cubicBezTo>
                  <a:pt x="3264267" y="0"/>
                  <a:pt x="3421380" y="157113"/>
                  <a:pt x="3421380" y="350921"/>
                </a:cubicBezTo>
                <a:lnTo>
                  <a:pt x="3421380" y="457996"/>
                </a:lnTo>
                <a:lnTo>
                  <a:pt x="3709784" y="572769"/>
                </a:lnTo>
                <a:lnTo>
                  <a:pt x="3421380" y="687542"/>
                </a:lnTo>
                <a:lnTo>
                  <a:pt x="3421380" y="1754604"/>
                </a:lnTo>
                <a:cubicBezTo>
                  <a:pt x="3421380" y="1948412"/>
                  <a:pt x="3264267" y="2105525"/>
                  <a:pt x="3070459" y="2105525"/>
                </a:cubicBezTo>
                <a:lnTo>
                  <a:pt x="350921" y="2105525"/>
                </a:lnTo>
                <a:cubicBezTo>
                  <a:pt x="157113" y="2105525"/>
                  <a:pt x="0" y="1948412"/>
                  <a:pt x="0" y="1754604"/>
                </a:cubicBezTo>
                <a:lnTo>
                  <a:pt x="0" y="350921"/>
                </a:lnTo>
                <a:cubicBezTo>
                  <a:pt x="0" y="157113"/>
                  <a:pt x="157113" y="0"/>
                  <a:pt x="350921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55E0C9-4314-4018-B657-F80EF5B9BC42}"/>
              </a:ext>
            </a:extLst>
          </p:cNvPr>
          <p:cNvGrpSpPr/>
          <p:nvPr/>
        </p:nvGrpSpPr>
        <p:grpSpPr>
          <a:xfrm>
            <a:off x="-4025169" y="7835311"/>
            <a:ext cx="4741495" cy="2131542"/>
            <a:chOff x="1504353" y="8801354"/>
            <a:chExt cx="4741495" cy="213154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AB6C71-8F74-401C-92BE-BB3CC72EE4F2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B9E8EEB-2FBE-4DF3-A926-65151442183A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42DE5804-750E-435C-8224-B52F43209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D43D1-F4B9-4D10-9721-E70493A76D5A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A00B7E6-0D7B-4496-9B9D-4D373983A151}"/>
              </a:ext>
            </a:extLst>
          </p:cNvPr>
          <p:cNvGrpSpPr/>
          <p:nvPr/>
        </p:nvGrpSpPr>
        <p:grpSpPr>
          <a:xfrm>
            <a:off x="2557012" y="9218133"/>
            <a:ext cx="4761493" cy="2134903"/>
            <a:chOff x="432561" y="4313983"/>
            <a:chExt cx="4761493" cy="213490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5581C4-2DE9-411E-BCD9-F818593BDC51}"/>
                </a:ext>
              </a:extLst>
            </p:cNvPr>
            <p:cNvSpPr/>
            <p:nvPr/>
          </p:nvSpPr>
          <p:spPr>
            <a:xfrm>
              <a:off x="432561" y="434336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57A624-DC02-4049-AC3A-194F64A1A9FF}"/>
                </a:ext>
              </a:extLst>
            </p:cNvPr>
            <p:cNvGrpSpPr/>
            <p:nvPr/>
          </p:nvGrpSpPr>
          <p:grpSpPr>
            <a:xfrm>
              <a:off x="4237318" y="4313983"/>
              <a:ext cx="956736" cy="1301438"/>
              <a:chOff x="-1490164" y="1399884"/>
              <a:chExt cx="956736" cy="1301438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8CBAB184-A6B2-496C-95BE-ACCBC22BC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5265E8-B232-40E0-831F-612390ADF096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DEC768-A777-42BD-89E6-747E584C3AB5}"/>
              </a:ext>
            </a:extLst>
          </p:cNvPr>
          <p:cNvGrpSpPr/>
          <p:nvPr/>
        </p:nvGrpSpPr>
        <p:grpSpPr>
          <a:xfrm>
            <a:off x="7765890" y="7623401"/>
            <a:ext cx="4827457" cy="2131508"/>
            <a:chOff x="7523320" y="8589620"/>
            <a:chExt cx="4827457" cy="213150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78FC602-B81E-423C-BE18-7F39D48C7639}"/>
                </a:ext>
              </a:extLst>
            </p:cNvPr>
            <p:cNvSpPr/>
            <p:nvPr/>
          </p:nvSpPr>
          <p:spPr>
            <a:xfrm>
              <a:off x="7523320" y="8615603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43850BE-EEBB-4B7E-978A-3C59111C7766}"/>
                </a:ext>
              </a:extLst>
            </p:cNvPr>
            <p:cNvGrpSpPr/>
            <p:nvPr/>
          </p:nvGrpSpPr>
          <p:grpSpPr>
            <a:xfrm>
              <a:off x="11394041" y="8589620"/>
              <a:ext cx="956736" cy="1287968"/>
              <a:chOff x="-3862348" y="1399884"/>
              <a:chExt cx="956736" cy="1287968"/>
            </a:xfrm>
          </p:grpSpPr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38D99310-763E-464C-B7D5-3445FC18F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CE2672-8572-41CE-8F9F-99B12893A620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85E077F-342B-403B-8085-0ED83AB35586}"/>
              </a:ext>
            </a:extLst>
          </p:cNvPr>
          <p:cNvGrpSpPr/>
          <p:nvPr/>
        </p:nvGrpSpPr>
        <p:grpSpPr>
          <a:xfrm>
            <a:off x="-5595793" y="-1725288"/>
            <a:ext cx="5024592" cy="2105525"/>
            <a:chOff x="1653538" y="1750435"/>
            <a:chExt cx="5024592" cy="2105525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C4188C-7DA4-4850-93BB-78BA7724B54D}"/>
                </a:ext>
              </a:extLst>
            </p:cNvPr>
            <p:cNvSpPr/>
            <p:nvPr/>
          </p:nvSpPr>
          <p:spPr>
            <a:xfrm flipH="1">
              <a:off x="2968346" y="175043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8F17EF0-037C-43DA-8995-36B68D540C4D}"/>
                </a:ext>
              </a:extLst>
            </p:cNvPr>
            <p:cNvGrpSpPr/>
            <p:nvPr/>
          </p:nvGrpSpPr>
          <p:grpSpPr>
            <a:xfrm>
              <a:off x="1653538" y="1757815"/>
              <a:ext cx="956736" cy="1301438"/>
              <a:chOff x="-1490164" y="1399884"/>
              <a:chExt cx="956736" cy="1301438"/>
            </a:xfrm>
          </p:grpSpPr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BE09BF9F-B707-406A-B36E-9D5462E80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4CFBC1-AFC1-4E0F-9D28-8FC0C0C837F2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36E130-9DDB-4F57-ADF9-520D3A2628BC}"/>
              </a:ext>
            </a:extLst>
          </p:cNvPr>
          <p:cNvGrpSpPr/>
          <p:nvPr/>
        </p:nvGrpSpPr>
        <p:grpSpPr>
          <a:xfrm>
            <a:off x="-5745744" y="762296"/>
            <a:ext cx="4949674" cy="2116354"/>
            <a:chOff x="6993096" y="662328"/>
            <a:chExt cx="4949674" cy="211635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100B63-659E-4A8D-BBB2-DA9B4629BD37}"/>
                </a:ext>
              </a:extLst>
            </p:cNvPr>
            <p:cNvSpPr/>
            <p:nvPr/>
          </p:nvSpPr>
          <p:spPr>
            <a:xfrm flipH="1">
              <a:off x="8232986" y="673157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CB9DFB4-D996-41E6-BF75-4108373D18D4}"/>
                </a:ext>
              </a:extLst>
            </p:cNvPr>
            <p:cNvGrpSpPr/>
            <p:nvPr/>
          </p:nvGrpSpPr>
          <p:grpSpPr>
            <a:xfrm>
              <a:off x="6993096" y="662328"/>
              <a:ext cx="956736" cy="1301438"/>
              <a:chOff x="-2750419" y="1399884"/>
              <a:chExt cx="956736" cy="1301438"/>
            </a:xfrm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C1CB52A9-C289-4C6E-97DF-F62A55C2E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4F1A98-0E0F-48AC-8020-2FECC173AF47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2C0A92D-0C9C-4C58-B338-CECF56D7A080}"/>
              </a:ext>
            </a:extLst>
          </p:cNvPr>
          <p:cNvGrpSpPr/>
          <p:nvPr/>
        </p:nvGrpSpPr>
        <p:grpSpPr>
          <a:xfrm>
            <a:off x="-5595793" y="3337092"/>
            <a:ext cx="4861980" cy="2130685"/>
            <a:chOff x="6975107" y="652719"/>
            <a:chExt cx="4861980" cy="213068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6B692C-8382-4DB0-860B-0EAC846C6084}"/>
                </a:ext>
              </a:extLst>
            </p:cNvPr>
            <p:cNvGrpSpPr/>
            <p:nvPr/>
          </p:nvGrpSpPr>
          <p:grpSpPr>
            <a:xfrm>
              <a:off x="6975107" y="652719"/>
              <a:ext cx="956736" cy="1287968"/>
              <a:chOff x="-3862348" y="1399884"/>
              <a:chExt cx="956736" cy="1287968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F1D59710-EBA5-43C8-B428-8320F967E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862348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4CB604-1D34-49D1-BC85-C1FB0AF0E320}"/>
                  </a:ext>
                </a:extLst>
              </p:cNvPr>
              <p:cNvSpPr txBox="1"/>
              <p:nvPr/>
            </p:nvSpPr>
            <p:spPr>
              <a:xfrm>
                <a:off x="-3707146" y="23185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承濬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BAE3CC-0003-4DD7-8DA5-8481A3B9EDE7}"/>
                </a:ext>
              </a:extLst>
            </p:cNvPr>
            <p:cNvSpPr/>
            <p:nvPr/>
          </p:nvSpPr>
          <p:spPr>
            <a:xfrm flipH="1">
              <a:off x="8127303" y="677879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63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DF24981-3EDE-41DC-AE61-992334DD90ED}"/>
              </a:ext>
            </a:extLst>
          </p:cNvPr>
          <p:cNvSpPr txBox="1"/>
          <p:nvPr/>
        </p:nvSpPr>
        <p:spPr>
          <a:xfrm>
            <a:off x="-8309111" y="1893501"/>
            <a:ext cx="8597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隨機事件無時無刻都在發生，沒有人能確認下一秒或明天是否有人會在珠穆朗瑪峰上煎雞蛋。</a:t>
            </a:r>
            <a:endParaRPr lang="zh-TW" altLang="en-US" sz="16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5FFEA-EF17-42A2-8C4B-CEEF0471063D}"/>
              </a:ext>
            </a:extLst>
          </p:cNvPr>
          <p:cNvSpPr txBox="1"/>
          <p:nvPr/>
        </p:nvSpPr>
        <p:spPr>
          <a:xfrm>
            <a:off x="-1999417" y="553641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當然還有因為</a:t>
            </a:r>
            <a:r>
              <a:rPr lang="zh-CN" altLang="en-US" sz="2000" strike="sngStrike" dirty="0">
                <a:solidFill>
                  <a:srgbClr val="3978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strike="sngStrike" dirty="0">
                <a:solidFill>
                  <a:srgbClr val="FFC6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</a:t>
            </a:r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嘛</a:t>
            </a:r>
            <a:endParaRPr lang="zh-TW" altLang="en-US" sz="2000" strike="sngStrike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01707A-6C64-4BEA-90CE-00624F47FC49}"/>
              </a:ext>
            </a:extLst>
          </p:cNvPr>
          <p:cNvSpPr txBox="1"/>
          <p:nvPr/>
        </p:nvSpPr>
        <p:spPr>
          <a:xfrm>
            <a:off x="-6226903" y="3726686"/>
            <a:ext cx="781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所以我們選擇了使用</a:t>
            </a:r>
            <a:r>
              <a:rPr lang="en-US" altLang="zh-CN" sz="2000" dirty="0">
                <a:solidFill>
                  <a:srgbClr val="FF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這個模塊來作為我們專案設計的主軸。</a:t>
            </a:r>
            <a:endParaRPr lang="zh-TW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2440379" y="160541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2440378" y="344285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2440377" y="525258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06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95704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78567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0.43763 -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969192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3149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7979592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06077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15561492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765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21425509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0947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28016809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9829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35979709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77779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43333009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43578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2F4B04-3475-45A7-9FFC-E270C9ED6D66}"/>
              </a:ext>
            </a:extLst>
          </p:cNvPr>
          <p:cNvGrpSpPr/>
          <p:nvPr/>
        </p:nvGrpSpPr>
        <p:grpSpPr>
          <a:xfrm>
            <a:off x="-1430817" y="-48337418"/>
            <a:ext cx="12349538" cy="55195418"/>
            <a:chOff x="-1430817" y="-969192"/>
            <a:chExt cx="12349538" cy="5519541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147B1C-F6E8-429B-83C7-F6C32066C62C}"/>
                </a:ext>
              </a:extLst>
            </p:cNvPr>
            <p:cNvSpPr/>
            <p:nvPr/>
          </p:nvSpPr>
          <p:spPr>
            <a:xfrm>
              <a:off x="492570" y="-969192"/>
              <a:ext cx="8890378" cy="25746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71EF6B-3E5A-4363-9A34-55ED4234A49F}"/>
                </a:ext>
              </a:extLst>
            </p:cNvPr>
            <p:cNvSpPr txBox="1"/>
            <p:nvPr/>
          </p:nvSpPr>
          <p:spPr>
            <a:xfrm>
              <a:off x="-1430817" y="21777"/>
              <a:ext cx="58639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問題</a:t>
              </a:r>
              <a:endParaRPr lang="zh-TW" altLang="en-US" sz="3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0AA320-6F3F-4C1C-9C64-F1AB8655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058" y="-243341"/>
              <a:ext cx="1496345" cy="112290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7C0EEB-A1D4-42A5-B868-F100F2E4DB38}"/>
                </a:ext>
              </a:extLst>
            </p:cNvPr>
            <p:cNvGrpSpPr/>
            <p:nvPr/>
          </p:nvGrpSpPr>
          <p:grpSpPr>
            <a:xfrm>
              <a:off x="60927" y="690990"/>
              <a:ext cx="2290168" cy="226847"/>
              <a:chOff x="862608" y="680150"/>
              <a:chExt cx="2290168" cy="22684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2A22B-51C6-41D0-8B0F-DFD3B918A759}"/>
                  </a:ext>
                </a:extLst>
              </p:cNvPr>
              <p:cNvSpPr/>
              <p:nvPr/>
            </p:nvSpPr>
            <p:spPr>
              <a:xfrm flipV="1">
                <a:off x="862608" y="680150"/>
                <a:ext cx="2290168" cy="45720"/>
              </a:xfrm>
              <a:prstGeom prst="roundRect">
                <a:avLst/>
              </a:prstGeom>
              <a:solidFill>
                <a:srgbClr val="387BB2"/>
              </a:solidFill>
              <a:ln>
                <a:solidFill>
                  <a:srgbClr val="3A7B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E0329A-BF9E-42CC-A664-B4B34267310B}"/>
                  </a:ext>
                </a:extLst>
              </p:cNvPr>
              <p:cNvSpPr/>
              <p:nvPr/>
            </p:nvSpPr>
            <p:spPr>
              <a:xfrm flipV="1">
                <a:off x="1745482" y="861277"/>
                <a:ext cx="1332376" cy="45720"/>
              </a:xfrm>
              <a:prstGeom prst="roundRect">
                <a:avLst/>
              </a:prstGeom>
              <a:solidFill>
                <a:srgbClr val="FFC81D"/>
              </a:solidFill>
              <a:ln>
                <a:solidFill>
                  <a:srgbClr val="FFC9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7C61BC-B766-4A9B-8DD6-CDD9982FB140}"/>
                </a:ext>
              </a:extLst>
            </p:cNvPr>
            <p:cNvSpPr/>
            <p:nvPr/>
          </p:nvSpPr>
          <p:spPr>
            <a:xfrm flipH="1">
              <a:off x="2809052" y="1361575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5760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诶诶，我负责的那个排行榜在每次写入新的资料都会把之前的记录打乱欸。怎麽办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972B7F-3970-4C3B-A089-8CABC4A5B0CE}"/>
                </a:ext>
              </a:extLst>
            </p:cNvPr>
            <p:cNvGrpSpPr/>
            <p:nvPr/>
          </p:nvGrpSpPr>
          <p:grpSpPr>
            <a:xfrm>
              <a:off x="1501138" y="1605415"/>
              <a:ext cx="956736" cy="1301438"/>
              <a:chOff x="-1490164" y="1399884"/>
              <a:chExt cx="956736" cy="1301438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66B28C0-77FD-46B4-9AB5-69E94D3B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90164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12C83-9ED5-40D3-9941-0138C371305F}"/>
                  </a:ext>
                </a:extLst>
              </p:cNvPr>
              <p:cNvSpPr txBox="1"/>
              <p:nvPr/>
            </p:nvSpPr>
            <p:spPr>
              <a:xfrm>
                <a:off x="-1331124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偉翔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CFD059-CDC9-4484-A021-360FEA5FBB66}"/>
                </a:ext>
              </a:extLst>
            </p:cNvPr>
            <p:cNvGrpSpPr/>
            <p:nvPr/>
          </p:nvGrpSpPr>
          <p:grpSpPr>
            <a:xfrm>
              <a:off x="5835267" y="4052087"/>
              <a:ext cx="4822721" cy="2105525"/>
              <a:chOff x="5835267" y="4052087"/>
              <a:chExt cx="4822721" cy="21055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F342DC3-E81F-4A20-8AE7-92B20BF5D19D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don’t speak Chinese.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8936DA-925F-425E-8AD3-CDE179846D6F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48D1490E-5F18-4C72-A2FA-93D06FF66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6241A4-45C0-4E83-B901-6959BB148B3B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5A8129-2C8F-4A1D-BB5A-B779D7BD0601}"/>
                </a:ext>
              </a:extLst>
            </p:cNvPr>
            <p:cNvGrpSpPr/>
            <p:nvPr/>
          </p:nvGrpSpPr>
          <p:grpSpPr>
            <a:xfrm>
              <a:off x="5916493" y="7076248"/>
              <a:ext cx="4741495" cy="2131542"/>
              <a:chOff x="1504353" y="8801354"/>
              <a:chExt cx="4741495" cy="213154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FB562A-7724-451D-AC73-0F812D0E7B94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嘗試用不同的文件讀取模式看看？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FD547B4-ACE2-466A-8B69-7AF0CFE6B9B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A71E26AE-F4F6-4EC0-8D6A-7568CE3A8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3AB0242-ABC8-4FFB-9B97-83598CFBD974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A2D22A-0E85-44D6-9D0B-94B05D747592}"/>
                </a:ext>
              </a:extLst>
            </p:cNvPr>
            <p:cNvGrpSpPr/>
            <p:nvPr/>
          </p:nvGrpSpPr>
          <p:grpSpPr>
            <a:xfrm>
              <a:off x="1494244" y="9700076"/>
              <a:ext cx="5024592" cy="2105525"/>
              <a:chOff x="1653538" y="1750435"/>
              <a:chExt cx="5024592" cy="21055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AC1EABA-2C5B-4036-9403-F13AD0B2E624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有料喔，我不考虑从文件的尾部写起就可以了喔，每次都重新读取后重新创建一遍就搞定了（我把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a+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模式换成了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模式）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55F599-7178-4C96-AA64-D6B879BF35C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0EDA7B00-F22F-439A-B685-DC6838C2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067C54-8F8B-460A-A5AD-55A871203E6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707F3-909C-452D-9547-BB70BC858859}"/>
                </a:ext>
              </a:extLst>
            </p:cNvPr>
            <p:cNvGrpSpPr/>
            <p:nvPr/>
          </p:nvGrpSpPr>
          <p:grpSpPr>
            <a:xfrm>
              <a:off x="5916493" y="12134418"/>
              <a:ext cx="4741495" cy="2131542"/>
              <a:chOff x="1504353" y="8801354"/>
              <a:chExt cx="4741495" cy="213154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59C903-2E34-4D71-9855-C0966D7034C5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誒誒，話說你們的小遊戲都完成了嗎？代碼同步是個問題欸。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65ECCF-D338-4814-AFFA-C155B7EF5FED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69FE36E4-C0E2-4FF7-BA75-5ED585C13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ED06EE0-48F7-4982-9B49-D86038AF613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0BD53-AA07-4802-BABB-8061CE7E2831}"/>
                </a:ext>
              </a:extLst>
            </p:cNvPr>
            <p:cNvGrpSpPr/>
            <p:nvPr/>
          </p:nvGrpSpPr>
          <p:grpSpPr>
            <a:xfrm>
              <a:off x="5916493" y="14620794"/>
              <a:ext cx="4822721" cy="2105525"/>
              <a:chOff x="5835267" y="4052087"/>
              <a:chExt cx="4822721" cy="210552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156E75-EFB5-4906-AE0C-DCA114BE3FF9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Have you guys ever hear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GitHUB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D66A262-C57E-4C8F-B5EF-C067412DF867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3ED48C1E-0326-40B0-B14D-DE78BAD51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9CEF85F-D3DA-4F35-A9C9-A4F82C857D41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0026BF-696B-4E9E-B2CE-E1E49F8736E2}"/>
                </a:ext>
              </a:extLst>
            </p:cNvPr>
            <p:cNvGrpSpPr/>
            <p:nvPr/>
          </p:nvGrpSpPr>
          <p:grpSpPr>
            <a:xfrm>
              <a:off x="5916493" y="17081153"/>
              <a:ext cx="4822721" cy="2105525"/>
              <a:chOff x="5835267" y="4052087"/>
              <a:chExt cx="4822721" cy="21055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54AD78-34BA-4D6D-8B57-55A1C745F3C8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can use git to sync our code in only easiest one tap.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37F59F-B832-4D8D-8FC5-86DC71E1688D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D10F4A70-B439-45D9-A049-4483CACDD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FE21FFC-0479-4AB9-86EC-C2DA1B0D2B95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61F5A9-C316-4304-8EC4-647FDB9CA7B8}"/>
                </a:ext>
              </a:extLst>
            </p:cNvPr>
            <p:cNvGrpSpPr/>
            <p:nvPr/>
          </p:nvGrpSpPr>
          <p:grpSpPr>
            <a:xfrm>
              <a:off x="5916493" y="19541512"/>
              <a:ext cx="4822721" cy="2105525"/>
              <a:chOff x="5835267" y="4052087"/>
              <a:chExt cx="4822721" cy="210552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512E07-F960-40F0-88A9-6C765D22111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can guide you guys to setup Git if needed.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BD502FB-208A-4B28-94F8-4A0ED53DB5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07C0BD5-EC27-4D27-A441-6B335E156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A95F4F-BE86-4735-A110-BEB85BB12BE6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44EBE9-381F-4DEC-8E54-A76699AEDF5A}"/>
                </a:ext>
              </a:extLst>
            </p:cNvPr>
            <p:cNvGrpSpPr/>
            <p:nvPr/>
          </p:nvGrpSpPr>
          <p:grpSpPr>
            <a:xfrm>
              <a:off x="1653284" y="22001871"/>
              <a:ext cx="5024592" cy="2105525"/>
              <a:chOff x="1653538" y="1750435"/>
              <a:chExt cx="5024592" cy="210552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E1AD34-653B-40D0-B089-D615D234EB56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好的，收到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BA066F-8029-4D01-AB8B-0499F7A31ABF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A65C721F-99F9-4B1E-9150-7F6FD1C7E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0CD827-80BE-429B-822B-3E07CE050AF5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766451-FA85-4B9C-9F0A-715017D4330D}"/>
                </a:ext>
              </a:extLst>
            </p:cNvPr>
            <p:cNvGrpSpPr/>
            <p:nvPr/>
          </p:nvGrpSpPr>
          <p:grpSpPr>
            <a:xfrm>
              <a:off x="5916493" y="24462230"/>
              <a:ext cx="4741495" cy="2131542"/>
              <a:chOff x="1504353" y="8801354"/>
              <a:chExt cx="4741495" cy="213154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F924DF-3F37-4B39-8E13-E8B39CED4342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啊對對對（已讀亂回，上班中）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79AB890-C4D3-4C80-82D6-1D1FDCCCB7E0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87A25D6F-8373-4901-94AA-EB41C1710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3B1E62E-17DF-4EE6-B2F7-E9EC959537C9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EAC2F-4D57-4433-BC06-882985814A8B}"/>
                </a:ext>
              </a:extLst>
            </p:cNvPr>
            <p:cNvSpPr txBox="1"/>
            <p:nvPr/>
          </p:nvSpPr>
          <p:spPr>
            <a:xfrm>
              <a:off x="5426586" y="2669762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6396C7-1C68-4E45-8B92-8DAAA74EBE1B}"/>
                </a:ext>
              </a:extLst>
            </p:cNvPr>
            <p:cNvGrpSpPr/>
            <p:nvPr/>
          </p:nvGrpSpPr>
          <p:grpSpPr>
            <a:xfrm>
              <a:off x="5916493" y="27143993"/>
              <a:ext cx="4741495" cy="2131542"/>
              <a:chOff x="1504353" y="8801354"/>
              <a:chExt cx="4741495" cy="213154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3FBD91A-C4EB-49FB-A885-B9D7365EA237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為什麼我的小遊戲隨機數返回值全一樣？我在自己的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ipynb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做沒問題啊。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4540048-3C2C-416F-876D-DD5A8D5E439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D27B197-900D-4DAC-8B75-F906E7FC5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92D6C4A-AA7F-46C9-8F0D-522D8A0A2E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9345E42-44DA-4BDC-BDEC-185008952CE6}"/>
                </a:ext>
              </a:extLst>
            </p:cNvPr>
            <p:cNvGrpSpPr/>
            <p:nvPr/>
          </p:nvGrpSpPr>
          <p:grpSpPr>
            <a:xfrm>
              <a:off x="1609989" y="29657184"/>
              <a:ext cx="5024592" cy="2105525"/>
              <a:chOff x="1653538" y="1750435"/>
              <a:chExt cx="5024592" cy="210552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E7C70FD-FC7E-4A3E-B369-D8FCFE37575D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我们的方法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Rnumber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是以当前时间的作为随机种子的，所以你在呼叫这个函式设一个小小的间隔就可以了，用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time.sleep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秒数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)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D1201F3-A1E1-408C-9AEE-E5DB1009F6EB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456DB19-B229-42E8-86CB-7C2AE2AEB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58463E-C88B-4A4E-A569-59383EB92F1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A44BB7A-5A7D-4909-8AB6-81F539995151}"/>
                </a:ext>
              </a:extLst>
            </p:cNvPr>
            <p:cNvGrpSpPr/>
            <p:nvPr/>
          </p:nvGrpSpPr>
          <p:grpSpPr>
            <a:xfrm>
              <a:off x="6068893" y="32117015"/>
              <a:ext cx="4822721" cy="2105525"/>
              <a:chOff x="5835267" y="4052087"/>
              <a:chExt cx="4822721" cy="210552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7B94F5-3706-4200-97CC-AF3FA9475A8F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Yea, Wei Siang is right, cause I just face the same problem before.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CB52911-DD6D-4F92-B7D6-7EEBDC4E82EE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C387D2C7-8DD5-4967-BA8C-93DCBAFBB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5ADE4EF-FD51-4F22-81DD-4F06C64ED0A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9CB3BB-113B-44F3-8EF3-ACFD3D823A8E}"/>
                </a:ext>
              </a:extLst>
            </p:cNvPr>
            <p:cNvGrpSpPr/>
            <p:nvPr/>
          </p:nvGrpSpPr>
          <p:grpSpPr>
            <a:xfrm>
              <a:off x="5994916" y="37587954"/>
              <a:ext cx="4741495" cy="2131542"/>
              <a:chOff x="1504353" y="8801354"/>
              <a:chExt cx="4741495" cy="213154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DCC5229-7561-4C36-9A26-B0FAE36AD0B0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話說那個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Git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一直報錯是在說什麼？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0EC098-C328-4255-ACB5-A723452E2036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2EEE1BD4-ECA7-41CA-8425-DAC71CA3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62EAF8F-DF2C-461E-9D09-73CC796883C3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0025B0-A7AF-43B3-B299-9DD6BE088B38}"/>
                </a:ext>
              </a:extLst>
            </p:cNvPr>
            <p:cNvSpPr txBox="1"/>
            <p:nvPr/>
          </p:nvSpPr>
          <p:spPr>
            <a:xfrm>
              <a:off x="5435765" y="370469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04863F-1CBB-4BC7-BA30-233B918D73FD}"/>
                </a:ext>
              </a:extLst>
            </p:cNvPr>
            <p:cNvGrpSpPr/>
            <p:nvPr/>
          </p:nvGrpSpPr>
          <p:grpSpPr>
            <a:xfrm>
              <a:off x="6096000" y="34798778"/>
              <a:ext cx="4741495" cy="2131542"/>
              <a:chOff x="1504353" y="8801354"/>
              <a:chExt cx="4741495" cy="2131542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D1FB61-CD81-4386-A809-7E830D8AB106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好，我等等就試試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6B2108C-4A60-4B21-954A-EACFC96248D3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E2CEEA6D-9DF1-45AB-8153-3CD23A921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C5EA34C-1FBA-4D72-8F8C-3D3BEF8384E0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528C6A-1D5B-41A7-8BAF-058F526CBF31}"/>
                </a:ext>
              </a:extLst>
            </p:cNvPr>
            <p:cNvGrpSpPr/>
            <p:nvPr/>
          </p:nvGrpSpPr>
          <p:grpSpPr>
            <a:xfrm>
              <a:off x="1653284" y="39894656"/>
              <a:ext cx="5024592" cy="2105525"/>
              <a:chOff x="1653538" y="1750435"/>
              <a:chExt cx="5024592" cy="210552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8854133-984D-4D09-B367-DD8FE5C19DF1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我也有遇到，我看哪个是亮色的我就点，或者是往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yes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点，全是英文字，拜托不要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51FC234-57C5-4349-9DBF-33F20680C15C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98A39E35-BA6B-4E37-AAA5-A682E315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526D979-A0D3-4FAA-92C3-3AAD4140A854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BA89B19-D5C7-44FE-9414-911B8898C6E7}"/>
                </a:ext>
              </a:extLst>
            </p:cNvPr>
            <p:cNvGrpSpPr/>
            <p:nvPr/>
          </p:nvGrpSpPr>
          <p:grpSpPr>
            <a:xfrm>
              <a:off x="6014774" y="42175341"/>
              <a:ext cx="4822721" cy="2105525"/>
              <a:chOff x="5835267" y="4052087"/>
              <a:chExt cx="4822721" cy="210552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D1D67F-7C49-40CA-94E6-4045EA2F5EFE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It must be a conflict error, check your local file and file that save on the cloud which one is the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lastest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and click accept or deny the changes.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667052-F5BA-4F9F-8BE8-2D71BC9FF3E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07" name="Graphic 106">
                  <a:extLst>
                    <a:ext uri="{FF2B5EF4-FFF2-40B4-BE49-F238E27FC236}">
                      <a16:creationId xmlns:a16="http://schemas.microsoft.com/office/drawing/2014/main" id="{AE102B2A-0649-40C7-8477-A2BB7783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CA271A5-C314-4D0E-AC41-F7B113653AA8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BA8BA4-1DC3-44AF-953A-7F1E06A7BD43}"/>
                </a:ext>
              </a:extLst>
            </p:cNvPr>
            <p:cNvSpPr txBox="1"/>
            <p:nvPr/>
          </p:nvSpPr>
          <p:spPr>
            <a:xfrm>
              <a:off x="5089516" y="444773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C818"/>
                  </a:solidFill>
                </a:rPr>
                <a:t>又双叒一段時間後</a:t>
              </a:r>
              <a:endParaRPr lang="zh-TW" altLang="en-US" dirty="0">
                <a:solidFill>
                  <a:srgbClr val="FFC818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0EC111A-09E0-4E3B-A1AF-66EB93E38978}"/>
                </a:ext>
              </a:extLst>
            </p:cNvPr>
            <p:cNvGrpSpPr/>
            <p:nvPr/>
          </p:nvGrpSpPr>
          <p:grpSpPr>
            <a:xfrm>
              <a:off x="6002911" y="45040054"/>
              <a:ext cx="4822721" cy="2105525"/>
              <a:chOff x="5835267" y="4052087"/>
              <a:chExt cx="4822721" cy="2105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719963C-069B-4087-A424-8AFAE6FC7CF4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Should put our source code to the ppt?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AA3B830-8D9A-47C5-A396-AAD881040A91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FE68CCC5-1965-4FB8-9EF1-41E4472DC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57D12A-D6C2-4D60-A063-647EE1557810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16488F-EBF5-4893-B663-4EE422E2082D}"/>
                </a:ext>
              </a:extLst>
            </p:cNvPr>
            <p:cNvGrpSpPr/>
            <p:nvPr/>
          </p:nvGrpSpPr>
          <p:grpSpPr>
            <a:xfrm>
              <a:off x="1609989" y="47323841"/>
              <a:ext cx="5024592" cy="2105525"/>
              <a:chOff x="1653538" y="1750435"/>
              <a:chExt cx="5024592" cy="210552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AAF0F44-863A-4278-91B9-5DFDDA06F79C}"/>
                  </a:ext>
                </a:extLst>
              </p:cNvPr>
              <p:cNvSpPr/>
              <p:nvPr/>
            </p:nvSpPr>
            <p:spPr>
              <a:xfrm flipH="1">
                <a:off x="2968346" y="1750435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rtlCol="0" anchor="ctr">
                <a:normAutofit/>
              </a:bodyPr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VScode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崩溃了，代码无了，我也无了。</a:t>
                </a: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018E277-70BC-4148-A7E5-659437246D0A}"/>
                  </a:ext>
                </a:extLst>
              </p:cNvPr>
              <p:cNvGrpSpPr/>
              <p:nvPr/>
            </p:nvGrpSpPr>
            <p:grpSpPr>
              <a:xfrm>
                <a:off x="1653538" y="1757815"/>
                <a:ext cx="956736" cy="1301438"/>
                <a:chOff x="-1490164" y="1399884"/>
                <a:chExt cx="956736" cy="1301438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B98DD0A5-2347-4ED9-A674-1023D005C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0164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909D20A-A1F2-4BBD-85B7-2670C5FEF759}"/>
                    </a:ext>
                  </a:extLst>
                </p:cNvPr>
                <p:cNvSpPr txBox="1"/>
                <p:nvPr/>
              </p:nvSpPr>
              <p:spPr>
                <a:xfrm>
                  <a:off x="-1331124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偉翔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C2E85E-2947-443A-BC9B-8E730C7EA6B7}"/>
                </a:ext>
              </a:extLst>
            </p:cNvPr>
            <p:cNvGrpSpPr/>
            <p:nvPr/>
          </p:nvGrpSpPr>
          <p:grpSpPr>
            <a:xfrm>
              <a:off x="6147316" y="49696254"/>
              <a:ext cx="4741495" cy="2131542"/>
              <a:chOff x="1504353" y="8801354"/>
              <a:chExt cx="4741495" cy="2131542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2E1437-7E19-416A-88F1-76C9BDC5688C}"/>
                  </a:ext>
                </a:extLst>
              </p:cNvPr>
              <p:cNvSpPr/>
              <p:nvPr/>
            </p:nvSpPr>
            <p:spPr>
              <a:xfrm>
                <a:off x="1504353" y="8827371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rIns="365760" rtlCol="0" anchor="ctr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上交代碼又報錯，你們是不是有人沒有更新代碼庫就直接開寫？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6F5BEE7-4F66-4A04-B2A0-CC1EBC2D9A19}"/>
                  </a:ext>
                </a:extLst>
              </p:cNvPr>
              <p:cNvGrpSpPr/>
              <p:nvPr/>
            </p:nvGrpSpPr>
            <p:grpSpPr>
              <a:xfrm>
                <a:off x="5289112" y="8801354"/>
                <a:ext cx="956736" cy="1301438"/>
                <a:chOff x="-2750419" y="1399884"/>
                <a:chExt cx="956736" cy="1301438"/>
              </a:xfrm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C24C14F-F59C-4779-82D1-B6C7A019F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0419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81D7826-3D2E-4231-B072-F731F07DD7F7}"/>
                    </a:ext>
                  </a:extLst>
                </p:cNvPr>
                <p:cNvSpPr txBox="1"/>
                <p:nvPr/>
              </p:nvSpPr>
              <p:spPr>
                <a:xfrm>
                  <a:off x="-2600468" y="23319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科宇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009BC7-4F3A-4820-94DF-D18896A8E2A3}"/>
                </a:ext>
              </a:extLst>
            </p:cNvPr>
            <p:cNvGrpSpPr/>
            <p:nvPr/>
          </p:nvGrpSpPr>
          <p:grpSpPr>
            <a:xfrm>
              <a:off x="6096000" y="52120701"/>
              <a:ext cx="4822721" cy="2105525"/>
              <a:chOff x="5835267" y="4052087"/>
              <a:chExt cx="4822721" cy="210552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EC1FE4-5372-4A77-B940-45252F86CE6A}"/>
                  </a:ext>
                </a:extLst>
              </p:cNvPr>
              <p:cNvSpPr/>
              <p:nvPr/>
            </p:nvSpPr>
            <p:spPr>
              <a:xfrm>
                <a:off x="5835267" y="4052087"/>
                <a:ext cx="3709784" cy="2105525"/>
              </a:xfrm>
              <a:custGeom>
                <a:avLst/>
                <a:gdLst>
                  <a:gd name="connsiteX0" fmla="*/ 350921 w 3709784"/>
                  <a:gd name="connsiteY0" fmla="*/ 0 h 2105525"/>
                  <a:gd name="connsiteX1" fmla="*/ 3070459 w 3709784"/>
                  <a:gd name="connsiteY1" fmla="*/ 0 h 2105525"/>
                  <a:gd name="connsiteX2" fmla="*/ 3421380 w 3709784"/>
                  <a:gd name="connsiteY2" fmla="*/ 350921 h 2105525"/>
                  <a:gd name="connsiteX3" fmla="*/ 3421380 w 3709784"/>
                  <a:gd name="connsiteY3" fmla="*/ 457996 h 2105525"/>
                  <a:gd name="connsiteX4" fmla="*/ 3709784 w 3709784"/>
                  <a:gd name="connsiteY4" fmla="*/ 572769 h 2105525"/>
                  <a:gd name="connsiteX5" fmla="*/ 3421380 w 3709784"/>
                  <a:gd name="connsiteY5" fmla="*/ 687542 h 2105525"/>
                  <a:gd name="connsiteX6" fmla="*/ 3421380 w 3709784"/>
                  <a:gd name="connsiteY6" fmla="*/ 1754604 h 2105525"/>
                  <a:gd name="connsiteX7" fmla="*/ 3070459 w 3709784"/>
                  <a:gd name="connsiteY7" fmla="*/ 2105525 h 2105525"/>
                  <a:gd name="connsiteX8" fmla="*/ 350921 w 3709784"/>
                  <a:gd name="connsiteY8" fmla="*/ 2105525 h 2105525"/>
                  <a:gd name="connsiteX9" fmla="*/ 0 w 3709784"/>
                  <a:gd name="connsiteY9" fmla="*/ 1754604 h 2105525"/>
                  <a:gd name="connsiteX10" fmla="*/ 0 w 3709784"/>
                  <a:gd name="connsiteY10" fmla="*/ 350921 h 2105525"/>
                  <a:gd name="connsiteX11" fmla="*/ 350921 w 3709784"/>
                  <a:gd name="connsiteY11" fmla="*/ 0 h 210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784" h="2105525">
                    <a:moveTo>
                      <a:pt x="350921" y="0"/>
                    </a:moveTo>
                    <a:lnTo>
                      <a:pt x="3070459" y="0"/>
                    </a:lnTo>
                    <a:cubicBezTo>
                      <a:pt x="3264267" y="0"/>
                      <a:pt x="3421380" y="157113"/>
                      <a:pt x="3421380" y="350921"/>
                    </a:cubicBezTo>
                    <a:lnTo>
                      <a:pt x="3421380" y="457996"/>
                    </a:lnTo>
                    <a:lnTo>
                      <a:pt x="3709784" y="572769"/>
                    </a:lnTo>
                    <a:lnTo>
                      <a:pt x="3421380" y="687542"/>
                    </a:lnTo>
                    <a:lnTo>
                      <a:pt x="3421380" y="1754604"/>
                    </a:lnTo>
                    <a:cubicBezTo>
                      <a:pt x="3421380" y="1948412"/>
                      <a:pt x="3264267" y="2105525"/>
                      <a:pt x="3070459" y="2105525"/>
                    </a:cubicBezTo>
                    <a:lnTo>
                      <a:pt x="350921" y="2105525"/>
                    </a:lnTo>
                    <a:cubicBezTo>
                      <a:pt x="157113" y="2105525"/>
                      <a:pt x="0" y="1948412"/>
                      <a:pt x="0" y="1754604"/>
                    </a:cubicBezTo>
                    <a:lnTo>
                      <a:pt x="0" y="350921"/>
                    </a:lnTo>
                    <a:cubicBezTo>
                      <a:pt x="0" y="157113"/>
                      <a:pt x="157113" y="0"/>
                      <a:pt x="350921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365760" rtlCol="0" anchor="ctr"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OMG, who </a:t>
                </a:r>
                <a:r>
                  <a:rPr lang="en-US" altLang="zh-TW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tf</a:t>
                </a:r>
                <a:r>
                  <a:rPr lang="en-US" altLang="zh-TW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overwrite my code, WTH!!!</a:t>
                </a:r>
                <a:endParaRPr lang="zh-TW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6BE6AA-C1C2-408A-8B42-20CCBA107EF2}"/>
                  </a:ext>
                </a:extLst>
              </p:cNvPr>
              <p:cNvGrpSpPr/>
              <p:nvPr/>
            </p:nvGrpSpPr>
            <p:grpSpPr>
              <a:xfrm>
                <a:off x="9701252" y="4295484"/>
                <a:ext cx="956736" cy="1287968"/>
                <a:chOff x="-3862348" y="1399884"/>
                <a:chExt cx="956736" cy="1287968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82CFA63D-E7ED-42DD-8E5E-A52FACD47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62348" y="1399884"/>
                  <a:ext cx="956736" cy="956736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0AD79F3-F664-4845-937C-5EF8908568FE}"/>
                    </a:ext>
                  </a:extLst>
                </p:cNvPr>
                <p:cNvSpPr txBox="1"/>
                <p:nvPr/>
              </p:nvSpPr>
              <p:spPr>
                <a:xfrm>
                  <a:off x="-3707146" y="231852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rPr>
                    <a:t>承濬</a:t>
                  </a:r>
                  <a:endParaRPr lang="zh-TW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6B3195EC-830F-46E4-8C57-3B609C777C2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356440" y="0"/>
            <a:ext cx="9479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3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09A3E-06F8-4A90-ACCE-B01A62DC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EBC75B-163E-421C-B1AD-990487AD1948}"/>
              </a:ext>
            </a:extLst>
          </p:cNvPr>
          <p:cNvGrpSpPr/>
          <p:nvPr/>
        </p:nvGrpSpPr>
        <p:grpSpPr>
          <a:xfrm>
            <a:off x="4175195" y="2363229"/>
            <a:ext cx="4741495" cy="2131542"/>
            <a:chOff x="1504353" y="8801354"/>
            <a:chExt cx="4741495" cy="213154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777AE34-66C5-484D-B5FF-238283C4E668}"/>
                </a:ext>
              </a:extLst>
            </p:cNvPr>
            <p:cNvSpPr/>
            <p:nvPr/>
          </p:nvSpPr>
          <p:spPr>
            <a:xfrm>
              <a:off x="1504353" y="8827371"/>
              <a:ext cx="3709784" cy="2105525"/>
            </a:xfrm>
            <a:custGeom>
              <a:avLst/>
              <a:gdLst>
                <a:gd name="connsiteX0" fmla="*/ 350921 w 3709784"/>
                <a:gd name="connsiteY0" fmla="*/ 0 h 2105525"/>
                <a:gd name="connsiteX1" fmla="*/ 3070459 w 3709784"/>
                <a:gd name="connsiteY1" fmla="*/ 0 h 2105525"/>
                <a:gd name="connsiteX2" fmla="*/ 3421380 w 3709784"/>
                <a:gd name="connsiteY2" fmla="*/ 350921 h 2105525"/>
                <a:gd name="connsiteX3" fmla="*/ 3421380 w 3709784"/>
                <a:gd name="connsiteY3" fmla="*/ 457996 h 2105525"/>
                <a:gd name="connsiteX4" fmla="*/ 3709784 w 3709784"/>
                <a:gd name="connsiteY4" fmla="*/ 572769 h 2105525"/>
                <a:gd name="connsiteX5" fmla="*/ 3421380 w 3709784"/>
                <a:gd name="connsiteY5" fmla="*/ 687542 h 2105525"/>
                <a:gd name="connsiteX6" fmla="*/ 3421380 w 3709784"/>
                <a:gd name="connsiteY6" fmla="*/ 1754604 h 2105525"/>
                <a:gd name="connsiteX7" fmla="*/ 3070459 w 3709784"/>
                <a:gd name="connsiteY7" fmla="*/ 2105525 h 2105525"/>
                <a:gd name="connsiteX8" fmla="*/ 350921 w 3709784"/>
                <a:gd name="connsiteY8" fmla="*/ 2105525 h 2105525"/>
                <a:gd name="connsiteX9" fmla="*/ 0 w 3709784"/>
                <a:gd name="connsiteY9" fmla="*/ 1754604 h 2105525"/>
                <a:gd name="connsiteX10" fmla="*/ 0 w 3709784"/>
                <a:gd name="connsiteY10" fmla="*/ 350921 h 2105525"/>
                <a:gd name="connsiteX11" fmla="*/ 350921 w 3709784"/>
                <a:gd name="connsiteY11" fmla="*/ 0 h 21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784" h="2105525">
                  <a:moveTo>
                    <a:pt x="350921" y="0"/>
                  </a:moveTo>
                  <a:lnTo>
                    <a:pt x="3070459" y="0"/>
                  </a:lnTo>
                  <a:cubicBezTo>
                    <a:pt x="3264267" y="0"/>
                    <a:pt x="3421380" y="157113"/>
                    <a:pt x="3421380" y="350921"/>
                  </a:cubicBezTo>
                  <a:lnTo>
                    <a:pt x="3421380" y="457996"/>
                  </a:lnTo>
                  <a:lnTo>
                    <a:pt x="3709784" y="572769"/>
                  </a:lnTo>
                  <a:lnTo>
                    <a:pt x="3421380" y="687542"/>
                  </a:lnTo>
                  <a:lnTo>
                    <a:pt x="3421380" y="1754604"/>
                  </a:lnTo>
                  <a:cubicBezTo>
                    <a:pt x="3421380" y="1948412"/>
                    <a:pt x="3264267" y="2105525"/>
                    <a:pt x="3070459" y="2105525"/>
                  </a:cubicBezTo>
                  <a:lnTo>
                    <a:pt x="350921" y="2105525"/>
                  </a:lnTo>
                  <a:cubicBezTo>
                    <a:pt x="157113" y="2105525"/>
                    <a:pt x="0" y="1948412"/>
                    <a:pt x="0" y="1754604"/>
                  </a:cubicBezTo>
                  <a:lnTo>
                    <a:pt x="0" y="350921"/>
                  </a:lnTo>
                  <a:cubicBezTo>
                    <a:pt x="0" y="157113"/>
                    <a:pt x="157113" y="0"/>
                    <a:pt x="3509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365760" rtlCol="0" anchor="ctr"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PPT</a:t>
              </a:r>
              <a:r>
                <a:rPr lang="zh-CN" altLang="en-US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怎麼開</a:t>
              </a:r>
              <a:endParaRPr lang="zh-TW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DF1D51-B3C0-4DAC-AB61-E96204052D3A}"/>
                </a:ext>
              </a:extLst>
            </p:cNvPr>
            <p:cNvGrpSpPr/>
            <p:nvPr/>
          </p:nvGrpSpPr>
          <p:grpSpPr>
            <a:xfrm>
              <a:off x="5289112" y="8801354"/>
              <a:ext cx="956736" cy="1301438"/>
              <a:chOff x="-2750419" y="1399884"/>
              <a:chExt cx="956736" cy="1301438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238D0C73-B6D7-4432-8302-949FA4240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2750419" y="1399884"/>
                <a:ext cx="956736" cy="95673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C60843-969B-4D3B-B1B7-1745BD947223}"/>
                  </a:ext>
                </a:extLst>
              </p:cNvPr>
              <p:cNvSpPr txBox="1"/>
              <p:nvPr/>
            </p:nvSpPr>
            <p:spPr>
              <a:xfrm>
                <a:off x="-2600468" y="23319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科宇</a:t>
                </a:r>
                <a:endParaRPr lang="zh-TW" alt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706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⛏專案介紹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⛏試玩截圖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6901C0-F2BA-46AF-B770-CC0EBB92C0A7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04640C8-BD3E-46B1-9B33-BBE0ADB86FD7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627A88B-73A8-4D40-80F7-DCD2DEF99619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8B87A25-882C-417E-843A-0E1090068524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目錄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AE2A19-1655-4C89-BB74-6E5EC5FD5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11918"/>
            <a:ext cx="1085850" cy="10858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F3CA2E-04AA-476B-85CE-995DCD83D801}"/>
              </a:ext>
            </a:extLst>
          </p:cNvPr>
          <p:cNvSpPr txBox="1"/>
          <p:nvPr/>
        </p:nvSpPr>
        <p:spPr>
          <a:xfrm>
            <a:off x="6982184" y="34452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880F1A-F2C0-4243-9133-64BD6FB6277E}"/>
              </a:ext>
            </a:extLst>
          </p:cNvPr>
          <p:cNvSpPr txBox="1"/>
          <p:nvPr/>
        </p:nvSpPr>
        <p:spPr>
          <a:xfrm>
            <a:off x="6982184" y="38864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⛏試玩截圖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21" grpId="0"/>
      <p:bldP spid="25" grpId="0"/>
      <p:bldP spid="28" grpId="0"/>
      <p:bldP spid="29" grpId="0"/>
      <p:bldP spid="30" grpId="0"/>
      <p:bldP spid="34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7B5697-C5FC-479A-9FDC-193385C4ECEF}"/>
              </a:ext>
            </a:extLst>
          </p:cNvPr>
          <p:cNvSpPr/>
          <p:nvPr/>
        </p:nvSpPr>
        <p:spPr>
          <a:xfrm>
            <a:off x="-159656" y="-101600"/>
            <a:ext cx="12511314" cy="719908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41E3E-80A6-4C15-B9AB-3EA2B0C9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0060" y="-243343"/>
            <a:ext cx="1496345" cy="112290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47B1C-F6E8-429B-83C7-F6C32066C62C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4F0EC-5936-4AEB-9F69-2F208B9C8424}"/>
              </a:ext>
            </a:extLst>
          </p:cNvPr>
          <p:cNvSpPr txBox="1"/>
          <p:nvPr/>
        </p:nvSpPr>
        <p:spPr>
          <a:xfrm>
            <a:off x="3164043" y="2813447"/>
            <a:ext cx="5863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謝謝！祝大家考試順利</a:t>
            </a:r>
            <a:endParaRPr lang="zh-TW" altLang="en-US" sz="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93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4483</Words>
  <Application>Microsoft Office PowerPoint</Application>
  <PresentationFormat>Widescreen</PresentationFormat>
  <Paragraphs>513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微软雅黑</vt:lpstr>
      <vt:lpstr>微软雅黑 Light</vt:lpstr>
      <vt:lpstr>Arial</vt:lpstr>
      <vt:lpstr>Calibri</vt:lpstr>
      <vt:lpstr>Calibri Light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Lim Kelvin</cp:lastModifiedBy>
  <cp:revision>69</cp:revision>
  <dcterms:created xsi:type="dcterms:W3CDTF">2024-12-20T09:43:29Z</dcterms:created>
  <dcterms:modified xsi:type="dcterms:W3CDTF">2024-12-21T22:56:47Z</dcterms:modified>
</cp:coreProperties>
</file>